
<file path=[Content_Types].xml><?xml version="1.0" encoding="utf-8"?>
<Types xmlns="http://schemas.openxmlformats.org/package/2006/content-types"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BC4"/>
    <a:srgbClr val="FDC82F"/>
    <a:srgbClr val="FDE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3274-2558-4109-8B04-300C2F8B5BB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2729E-40F3-4380-B2DA-ECC6D114F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85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7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8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5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2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F0D6-DA51-468A-A5A9-A3EDBE3D69A7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3CDC-1CB4-4726-9EC6-59CA9429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tmp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8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4996"/>
            <a:ext cx="9144000" cy="685550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\\vmware-host\Shared Folders\VMWare Shared\letterhead-image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77440"/>
            <a:ext cx="3276600" cy="19659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0357" y="63985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47BC4"/>
                </a:solidFill>
                <a:latin typeface="+mj-lt"/>
              </a:rPr>
              <a:t>In </a:t>
            </a:r>
            <a:r>
              <a:rPr lang="en-US" sz="3600" dirty="0">
                <a:solidFill>
                  <a:srgbClr val="047BC4"/>
                </a:solidFill>
                <a:latin typeface="+mj-lt"/>
              </a:rPr>
              <a:t>the Digital Age: </a:t>
            </a:r>
            <a:endParaRPr lang="en-US" sz="3600" dirty="0" smtClean="0">
              <a:solidFill>
                <a:srgbClr val="047BC4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rgbClr val="047BC4"/>
                </a:solidFill>
                <a:latin typeface="+mj-lt"/>
              </a:rPr>
              <a:t>New </a:t>
            </a:r>
            <a:r>
              <a:rPr lang="en-US" sz="3200" dirty="0">
                <a:solidFill>
                  <a:srgbClr val="047BC4"/>
                </a:solidFill>
                <a:latin typeface="+mj-lt"/>
              </a:rPr>
              <a:t>Features for Online Transcripts</a:t>
            </a:r>
            <a:endParaRPr lang="en-US" sz="3200" b="1" dirty="0">
              <a:solidFill>
                <a:srgbClr val="047BC4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48200"/>
            <a:ext cx="9144000" cy="129540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Amanda Nelson</a:t>
            </a:r>
            <a:b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Associate Archivist</a:t>
            </a:r>
            <a:b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Niels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Bohr Library &amp; Archives</a:t>
            </a:r>
            <a:b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anelson@aip.org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5100" b="1" dirty="0" smtClean="0">
                <a:solidFill>
                  <a:srgbClr val="FDC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solidFill>
                <a:srgbClr val="FDC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Documents and Settings\auzoma\Desktop\AIP Logos\color\aip_logo_stacke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18" y="6019800"/>
            <a:ext cx="88750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/>
          <p:cNvSpPr/>
          <p:nvPr/>
        </p:nvSpPr>
        <p:spPr>
          <a:xfrm>
            <a:off x="0" y="76200"/>
            <a:ext cx="9144000" cy="9993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0" y="228600"/>
            <a:ext cx="9144000" cy="93689"/>
          </a:xfrm>
          <a:prstGeom prst="parallelogram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uzoma\Desktop\AIP Logos\color\aip_logo_stacke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18" y="6019800"/>
            <a:ext cx="88750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vmware-host\Shared Folders\VMWare Shared\letterhead-image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1320798" cy="7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0" y="76200"/>
            <a:ext cx="9144000" cy="9993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0" y="228600"/>
            <a:ext cx="9144000" cy="93689"/>
          </a:xfrm>
          <a:prstGeom prst="parallelogram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have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Over 1,500 interviews with physicists from 1960s to the present</a:t>
            </a:r>
          </a:p>
          <a:p>
            <a:r>
              <a:rPr lang="en-US" smtClean="0"/>
              <a:t>2009-2013</a:t>
            </a:r>
          </a:p>
          <a:p>
            <a:pPr lvl="1"/>
            <a:r>
              <a:rPr lang="en-US" smtClean="0"/>
              <a:t>2 National Endowment for the Humanities (NEH) grants to place 1000 transcripts online</a:t>
            </a:r>
          </a:p>
          <a:p>
            <a:r>
              <a:rPr lang="en-US" smtClean="0"/>
              <a:t>Usage</a:t>
            </a:r>
          </a:p>
          <a:p>
            <a:pPr lvl="1"/>
            <a:r>
              <a:rPr lang="en-US" smtClean="0"/>
              <a:t>Prior to online – 185 requests per year</a:t>
            </a:r>
          </a:p>
          <a:p>
            <a:pPr lvl="1"/>
            <a:r>
              <a:rPr lang="en-US" smtClean="0"/>
              <a:t>Once online – over 134,000 views per year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107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5444"/>
            <a:ext cx="3008313" cy="116205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Current features</a:t>
            </a:r>
            <a:endParaRPr lang="en-US" sz="28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43" y="457200"/>
            <a:ext cx="360468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856439" cy="47371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Landing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Name list of interview subjects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Full-text search box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Provided by Google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Transcripts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Link to existing MARC record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Audio clips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Pop up audio player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Picture copied from our Emilio </a:t>
            </a:r>
            <a:r>
              <a:rPr lang="en-US" sz="1800" dirty="0" err="1" smtClean="0"/>
              <a:t>Segrè</a:t>
            </a:r>
            <a:r>
              <a:rPr lang="en-US" sz="1800" dirty="0" smtClean="0"/>
              <a:t> Visual Archives (ESVA)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Everything is static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Parallelogram 6"/>
          <p:cNvSpPr/>
          <p:nvPr/>
        </p:nvSpPr>
        <p:spPr>
          <a:xfrm>
            <a:off x="0" y="76200"/>
            <a:ext cx="9144000" cy="9993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0" y="228600"/>
            <a:ext cx="9144000" cy="93689"/>
          </a:xfrm>
          <a:prstGeom prst="parallelogram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\\vmware-host\Shared Folders\VMWare Shared\letterhead-image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1320798" cy="7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uzoma\Desktop\AIP Logos\color\aip_logo_stacke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18" y="6019800"/>
            <a:ext cx="88750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39" y="2590800"/>
            <a:ext cx="3857089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289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Moving to Drupal</a:t>
            </a:r>
            <a:endParaRPr lang="en-US" sz="2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559290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5715000" y="1219200"/>
            <a:ext cx="3008313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the process of creating a content type for our transcripts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Integrated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Links directly to ESVA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Keyword/subject tagging pulled from MARC records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Embedded audio clips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Right side bars specific for oral histories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Beginning migration within a few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>
            <a:off x="0" y="76200"/>
            <a:ext cx="9144000" cy="9993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0" y="228600"/>
            <a:ext cx="9144000" cy="93689"/>
          </a:xfrm>
          <a:prstGeom prst="parallelogram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\\vmware-host\Shared Folders\VMWare Shared\letterhead-image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1320798" cy="7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uzoma\Desktop\AIP Logos\color\aip_logo_stacke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18" y="6019800"/>
            <a:ext cx="88750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3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8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6965"/>
            <a:ext cx="9144000" cy="685550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\\vmware-host\Shared Folders\VMWare Shared\letterhead-image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" y="5321300"/>
            <a:ext cx="2307167" cy="1384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1467" y="25146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47BC4"/>
                </a:solidFill>
                <a:latin typeface="+mj-lt"/>
              </a:rPr>
              <a:t>Questions? Thoughts?</a:t>
            </a:r>
          </a:p>
          <a:p>
            <a:pPr algn="ctr"/>
            <a:r>
              <a:rPr lang="en-US" sz="3200" b="1" dirty="0" smtClean="0">
                <a:solidFill>
                  <a:srgbClr val="047BC4"/>
                </a:solidFill>
                <a:latin typeface="+mj-lt"/>
              </a:rPr>
              <a:t>Contact me</a:t>
            </a:r>
            <a:endParaRPr lang="en-US" sz="3200" b="1" dirty="0">
              <a:solidFill>
                <a:srgbClr val="047BC4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73600"/>
            <a:ext cx="9144000" cy="129540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Amanda Nelson</a:t>
            </a:r>
            <a:b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anelson@aip.org</a:t>
            </a:r>
            <a:b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www.facebook.com/AIPhistory</a:t>
            </a:r>
            <a:b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@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AIPhistory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5100" b="1" dirty="0" smtClean="0">
                <a:solidFill>
                  <a:srgbClr val="FDC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solidFill>
                <a:srgbClr val="FDC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Documents and Settings\auzoma\Desktop\AIP Logos\color\aip_logo_stacke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18" y="6019800"/>
            <a:ext cx="88750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/>
          <p:cNvSpPr/>
          <p:nvPr/>
        </p:nvSpPr>
        <p:spPr>
          <a:xfrm>
            <a:off x="0" y="76200"/>
            <a:ext cx="9144000" cy="9993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0" y="228600"/>
            <a:ext cx="9144000" cy="93689"/>
          </a:xfrm>
          <a:prstGeom prst="parallelogram">
            <a:avLst/>
          </a:prstGeom>
          <a:solidFill>
            <a:srgbClr val="FDC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4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152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Amanda Nelson Associate Archivist Niels Bohr Library &amp; Archives anelson@aip.org</vt:lpstr>
      <vt:lpstr>What we have</vt:lpstr>
      <vt:lpstr>Current features</vt:lpstr>
      <vt:lpstr>Moving to Drupal</vt:lpstr>
      <vt:lpstr>Amanda Nelson anelson@aip.org www.facebook.com/AIPhistory @AIPhistory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 Uzoma</dc:creator>
  <cp:lastModifiedBy>Amanda Nelson</cp:lastModifiedBy>
  <cp:revision>54</cp:revision>
  <cp:lastPrinted>2012-10-16T13:38:49Z</cp:lastPrinted>
  <dcterms:created xsi:type="dcterms:W3CDTF">2011-09-29T20:30:50Z</dcterms:created>
  <dcterms:modified xsi:type="dcterms:W3CDTF">2014-08-28T13:08:37Z</dcterms:modified>
</cp:coreProperties>
</file>