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58" r:id="rId6"/>
    <p:sldId id="259" r:id="rId7"/>
    <p:sldId id="260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82B2-406A-4BD8-B7A7-5800462BF01B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95A8-B831-4BD3-B756-F8FCAB78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82B2-406A-4BD8-B7A7-5800462BF01B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95A8-B831-4BD3-B756-F8FCAB78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6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82B2-406A-4BD8-B7A7-5800462BF01B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95A8-B831-4BD3-B756-F8FCAB78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3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82B2-406A-4BD8-B7A7-5800462BF01B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95A8-B831-4BD3-B756-F8FCAB78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8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82B2-406A-4BD8-B7A7-5800462BF01B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95A8-B831-4BD3-B756-F8FCAB78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82B2-406A-4BD8-B7A7-5800462BF01B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95A8-B831-4BD3-B756-F8FCAB78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82B2-406A-4BD8-B7A7-5800462BF01B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95A8-B831-4BD3-B756-F8FCAB78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3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82B2-406A-4BD8-B7A7-5800462BF01B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95A8-B831-4BD3-B756-F8FCAB78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1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82B2-406A-4BD8-B7A7-5800462BF01B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95A8-B831-4BD3-B756-F8FCAB78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1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82B2-406A-4BD8-B7A7-5800462BF01B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95A8-B831-4BD3-B756-F8FCAB78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82B2-406A-4BD8-B7A7-5800462BF01B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95A8-B831-4BD3-B756-F8FCAB78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1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82B2-406A-4BD8-B7A7-5800462BF01B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95A8-B831-4BD3-B756-F8FCAB78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2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leomf.org/museum/the-collection/oral-histori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leomf.org/museum/the-collection/oral-histori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464" y="1107583"/>
            <a:ext cx="9144001" cy="65682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SOCIETY OF FORMER SPECIAL AGENTS OF THE FBI</a:t>
            </a:r>
            <a:br>
              <a:rPr lang="en-US" sz="2800" b="1" dirty="0" smtClean="0"/>
            </a:br>
            <a:r>
              <a:rPr lang="en-US" sz="2800" b="1" dirty="0" smtClean="0"/>
              <a:t>ORAL HISTORY HERITAGE PROJECT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SUSAN ROSENFELD, PH.D.</a:t>
            </a:r>
          </a:p>
          <a:p>
            <a:r>
              <a:rPr lang="en-US" dirty="0" smtClean="0"/>
              <a:t>suerosenfeld2@gmail.com</a:t>
            </a:r>
          </a:p>
          <a:p>
            <a:r>
              <a:rPr lang="en-US" dirty="0" smtClean="0">
                <a:hlinkClick r:id="rId2"/>
              </a:rPr>
              <a:t>www.nleomf.org/museum/the-collection/oral-histories</a:t>
            </a:r>
            <a:endParaRPr lang="en-US" dirty="0" smtClean="0"/>
          </a:p>
          <a:p>
            <a:r>
              <a:rPr lang="en-US" dirty="0" smtClean="0"/>
              <a:t>http://www.socxfbi.org/</a:t>
            </a:r>
            <a:endParaRPr lang="en-US" dirty="0"/>
          </a:p>
        </p:txBody>
      </p:sp>
      <p:pic>
        <p:nvPicPr>
          <p:cNvPr id="6" name="Picture 4" descr="se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94" y="1764406"/>
            <a:ext cx="209714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464" y="1107583"/>
            <a:ext cx="9144001" cy="65682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SOCIETY OF FORMER SPECIAL AGENTS OF THE FBI</a:t>
            </a:r>
            <a:br>
              <a:rPr lang="en-US" sz="2800" b="1" dirty="0" smtClean="0"/>
            </a:br>
            <a:r>
              <a:rPr lang="en-US" sz="2800" b="1" dirty="0" smtClean="0"/>
              <a:t>ORAL HISTORY HERITAGE PROJECT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SUSAN ROSENFELD, PH.D.</a:t>
            </a:r>
          </a:p>
          <a:p>
            <a:r>
              <a:rPr lang="en-US" dirty="0" smtClean="0"/>
              <a:t>suerosenfeld2@gmail.com</a:t>
            </a:r>
          </a:p>
          <a:p>
            <a:r>
              <a:rPr lang="en-US" dirty="0" smtClean="0">
                <a:hlinkClick r:id="rId2"/>
              </a:rPr>
              <a:t>www.nleomf.org/museum/the-collection/oral-histories</a:t>
            </a:r>
            <a:endParaRPr lang="en-US" dirty="0" smtClean="0"/>
          </a:p>
          <a:p>
            <a:r>
              <a:rPr lang="en-US" dirty="0" smtClean="0"/>
              <a:t>http://www.socxfbi.org/</a:t>
            </a:r>
            <a:endParaRPr lang="en-US" dirty="0"/>
          </a:p>
        </p:txBody>
      </p:sp>
      <p:pic>
        <p:nvPicPr>
          <p:cNvPr id="6" name="Picture 4" descr="se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94" y="1764406"/>
            <a:ext cx="209714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8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collect oral histories from former FBI agents in order to preserve primary source information concerning  the FBI for  use by former agents, scholars and researchers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r>
              <a:rPr lang="en-US" altLang="en-US" dirty="0" smtClean="0"/>
              <a:t>To collect and preserve documents which bear on the history of the FBI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185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VOLUNTEER INTERVIEWERS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TRAINED IN TELEPHONE/SLIDE WORKSHOPS</a:t>
            </a:r>
          </a:p>
          <a:p>
            <a:r>
              <a:rPr lang="en-US" dirty="0" smtClean="0"/>
              <a:t>PAID HONORARIUM FOR FINISHED INTERVIEWS</a:t>
            </a:r>
          </a:p>
          <a:p>
            <a:r>
              <a:rPr lang="en-US" dirty="0" smtClean="0"/>
              <a:t>TRANSCRIPTS PREPARED BY FBI-ASSOCIATED TYPISTS</a:t>
            </a:r>
          </a:p>
          <a:p>
            <a:r>
              <a:rPr lang="en-US" dirty="0" smtClean="0"/>
              <a:t>NARRATORS MAY EDIT; RESTRICT </a:t>
            </a:r>
          </a:p>
          <a:p>
            <a:r>
              <a:rPr lang="en-US" dirty="0" smtClean="0"/>
              <a:t>COMPLETED TRANSCRIPTS ON INTERNET</a:t>
            </a:r>
          </a:p>
          <a:p>
            <a:r>
              <a:rPr lang="en-US" dirty="0" smtClean="0"/>
              <a:t>AUDIO AVAILABLE THROUGH </a:t>
            </a:r>
            <a:r>
              <a:rPr lang="en-US" dirty="0" smtClean="0"/>
              <a:t>SOCIETY</a:t>
            </a:r>
          </a:p>
          <a:p>
            <a:r>
              <a:rPr lang="en-US" dirty="0" smtClean="0"/>
              <a:t>OTHER INTERVIEWS AT CHAPTER LEVEL FOR SOCIETY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1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PILOT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SPECIAL INTELLIGENCE SERVICE</a:t>
            </a:r>
          </a:p>
          <a:p>
            <a:pPr lvl="1" algn="ctr"/>
            <a:r>
              <a:rPr lang="en-US" sz="3600" dirty="0" smtClean="0"/>
              <a:t>SOUTH AMERICA</a:t>
            </a:r>
          </a:p>
          <a:p>
            <a:pPr lvl="1" algn="ctr"/>
            <a:r>
              <a:rPr lang="en-US" sz="3600" dirty="0" smtClean="0"/>
              <a:t>WORLD WAR II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209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ORGANIZED CRIME</a:t>
            </a:r>
            <a:endParaRPr lang="en-US" dirty="0"/>
          </a:p>
        </p:txBody>
      </p:sp>
      <p:pic>
        <p:nvPicPr>
          <p:cNvPr id="4" name="Picture 7" descr="0026836-R1-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1466" y="1944687"/>
            <a:ext cx="2838568" cy="4351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32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CIVIL RIGHTS ERA</a:t>
            </a:r>
            <a:endParaRPr lang="en-US" dirty="0"/>
          </a:p>
        </p:txBody>
      </p:sp>
      <p:pic>
        <p:nvPicPr>
          <p:cNvPr id="1026" name="Picture 2" descr="http://www.bestofneworleans.com/imager/after-finding-the-cars-smoldering-shell-in-the-bogue-chitto-swamp-th/b/original/1321178/1379/cover_story-1211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077244"/>
            <a:ext cx="28575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KENNEDY ASSASSINATION</a:t>
            </a:r>
            <a:endParaRPr lang="en-US" dirty="0"/>
          </a:p>
        </p:txBody>
      </p:sp>
      <p:pic>
        <p:nvPicPr>
          <p:cNvPr id="5122" name="Picture 2" descr="http://timelifeblog.files.wordpress.com/2013/10/131030-jfk-jackie-dallas-1963-04.jpg?w=3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42" y="1825625"/>
            <a:ext cx="28655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TERRORISM</a:t>
            </a:r>
            <a:endParaRPr lang="en-US" dirty="0"/>
          </a:p>
        </p:txBody>
      </p:sp>
      <p:pic>
        <p:nvPicPr>
          <p:cNvPr id="4" name="Content Placeholder 3" descr="0026836-R1-E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0843" y="1825625"/>
            <a:ext cx="6670314" cy="4351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11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FEMALE AGENTS</a:t>
            </a:r>
            <a:endParaRPr lang="en-US" dirty="0"/>
          </a:p>
        </p:txBody>
      </p:sp>
      <p:pic>
        <p:nvPicPr>
          <p:cNvPr id="6146" name="Picture 2" descr="http://www.fbi.gov/about-us/training/photo-gallery-training/firearms-trai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58181"/>
            <a:ext cx="60960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0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138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SOCIETY OF FORMER SPECIAL AGENTS OF THE FBI ORAL HISTORY HERITAGE PROJECT</vt:lpstr>
      <vt:lpstr>                MISSION STATEMENT</vt:lpstr>
      <vt:lpstr>VOLUNTEER INTERVIEWERS</vt:lpstr>
      <vt:lpstr>PILOT PROJECT</vt:lpstr>
      <vt:lpstr>ORGANIZED CRIME</vt:lpstr>
      <vt:lpstr>CIVIL RIGHTS ERA</vt:lpstr>
      <vt:lpstr>KENNEDY ASSASSINATION</vt:lpstr>
      <vt:lpstr>TERRORISM</vt:lpstr>
      <vt:lpstr>FEMALE AGENTS</vt:lpstr>
      <vt:lpstr>SOCIETY OF FORMER SPECIAL AGENTS OF THE FBI ORAL HISTORY HERITAGE PROJECT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Rosenfeld</dc:creator>
  <cp:lastModifiedBy>Susan Rosenfeld</cp:lastModifiedBy>
  <cp:revision>15</cp:revision>
  <dcterms:created xsi:type="dcterms:W3CDTF">2014-07-26T20:02:52Z</dcterms:created>
  <dcterms:modified xsi:type="dcterms:W3CDTF">2014-07-29T00:52:45Z</dcterms:modified>
</cp:coreProperties>
</file>