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59" r:id="rId3"/>
    <p:sldId id="262" r:id="rId4"/>
    <p:sldId id="263" r:id="rId5"/>
    <p:sldId id="264" r:id="rId6"/>
    <p:sldId id="266" r:id="rId7"/>
    <p:sldId id="267" r:id="rId8"/>
    <p:sldId id="269" r:id="rId9"/>
    <p:sldId id="270" r:id="rId10"/>
    <p:sldId id="271" r:id="rId11"/>
    <p:sldId id="273" r:id="rId12"/>
    <p:sldId id="274" r:id="rId13"/>
    <p:sldId id="276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95" autoAdjust="0"/>
  </p:normalViewPr>
  <p:slideViewPr>
    <p:cSldViewPr snapToGrid="0" snapToObjects="1">
      <p:cViewPr varScale="1">
        <p:scale>
          <a:sx n="87" d="100"/>
          <a:sy n="87" d="100"/>
        </p:scale>
        <p:origin x="-8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75E54-8F3B-5E44-8EA0-6793A3C4BC95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C85BE6-E7E7-E24F-8A44-84BB21C716B3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Design</a:t>
          </a:r>
          <a:endParaRPr lang="en-US" dirty="0">
            <a:solidFill>
              <a:srgbClr val="FFFFFF"/>
            </a:solidFill>
          </a:endParaRPr>
        </a:p>
      </dgm:t>
    </dgm:pt>
    <dgm:pt modelId="{68566C9C-E343-3142-892D-02CA34A3C244}" type="parTrans" cxnId="{C1025C14-C9A5-C945-8556-6FC163BDA4A2}">
      <dgm:prSet/>
      <dgm:spPr/>
      <dgm:t>
        <a:bodyPr/>
        <a:lstStyle/>
        <a:p>
          <a:endParaRPr lang="en-US"/>
        </a:p>
      </dgm:t>
    </dgm:pt>
    <dgm:pt modelId="{D8B61FB9-8D27-AE49-BE28-9C1B7F48FA9A}" type="sibTrans" cxnId="{C1025C14-C9A5-C945-8556-6FC163BDA4A2}">
      <dgm:prSet/>
      <dgm:spPr/>
      <dgm:t>
        <a:bodyPr/>
        <a:lstStyle/>
        <a:p>
          <a:endParaRPr lang="en-US"/>
        </a:p>
      </dgm:t>
    </dgm:pt>
    <dgm:pt modelId="{B0610E1C-DDE5-E54D-AFD0-C94A794FD46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Exploratory</a:t>
          </a:r>
          <a:endParaRPr lang="en-US" dirty="0">
            <a:solidFill>
              <a:schemeClr val="tx1"/>
            </a:solidFill>
          </a:endParaRPr>
        </a:p>
      </dgm:t>
    </dgm:pt>
    <dgm:pt modelId="{D27AF8A5-8919-0E4C-AA34-DF733FDF84F8}" type="parTrans" cxnId="{DF993D99-7923-654A-A0A7-6B64E382B6C6}">
      <dgm:prSet/>
      <dgm:spPr/>
      <dgm:t>
        <a:bodyPr/>
        <a:lstStyle/>
        <a:p>
          <a:endParaRPr lang="en-US"/>
        </a:p>
      </dgm:t>
    </dgm:pt>
    <dgm:pt modelId="{F654736F-F9DF-FF4F-A461-E2C2E3712A7C}" type="sibTrans" cxnId="{DF993D99-7923-654A-A0A7-6B64E382B6C6}">
      <dgm:prSet/>
      <dgm:spPr/>
      <dgm:t>
        <a:bodyPr/>
        <a:lstStyle/>
        <a:p>
          <a:endParaRPr lang="en-US"/>
        </a:p>
      </dgm:t>
    </dgm:pt>
    <dgm:pt modelId="{475F505C-64A9-9846-A0D1-F821DD8DF743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Holistic</a:t>
          </a:r>
          <a:endParaRPr lang="en-US" dirty="0">
            <a:solidFill>
              <a:srgbClr val="FFFFFF"/>
            </a:solidFill>
          </a:endParaRPr>
        </a:p>
      </dgm:t>
    </dgm:pt>
    <dgm:pt modelId="{997956FD-3675-AF43-BE3E-4B3408C3E708}" type="parTrans" cxnId="{D1F7C36F-1FF9-FA43-80F7-F81E1D684E50}">
      <dgm:prSet/>
      <dgm:spPr/>
      <dgm:t>
        <a:bodyPr/>
        <a:lstStyle/>
        <a:p>
          <a:endParaRPr lang="en-US"/>
        </a:p>
      </dgm:t>
    </dgm:pt>
    <dgm:pt modelId="{99E9B3A1-C969-2D44-AF46-71EF8DF4EA50}" type="sibTrans" cxnId="{D1F7C36F-1FF9-FA43-80F7-F81E1D684E50}">
      <dgm:prSet/>
      <dgm:spPr/>
      <dgm:t>
        <a:bodyPr/>
        <a:lstStyle/>
        <a:p>
          <a:endParaRPr lang="en-US"/>
        </a:p>
      </dgm:t>
    </dgm:pt>
    <dgm:pt modelId="{70DA0119-AB5A-C24E-878A-D2AED0F03802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Multiple</a:t>
          </a:r>
          <a:endParaRPr lang="en-US" dirty="0">
            <a:solidFill>
              <a:srgbClr val="FFFFFF"/>
            </a:solidFill>
          </a:endParaRPr>
        </a:p>
      </dgm:t>
    </dgm:pt>
    <dgm:pt modelId="{A0C6705C-BCC2-E14D-9152-A049B4923751}" type="parTrans" cxnId="{3B1CF286-A62B-BE43-A8C4-4C9EFB1AC537}">
      <dgm:prSet/>
      <dgm:spPr/>
      <dgm:t>
        <a:bodyPr/>
        <a:lstStyle/>
        <a:p>
          <a:endParaRPr lang="en-US"/>
        </a:p>
      </dgm:t>
    </dgm:pt>
    <dgm:pt modelId="{267A9EB1-5B05-FE4A-A9D0-134040BA894A}" type="sibTrans" cxnId="{3B1CF286-A62B-BE43-A8C4-4C9EFB1AC537}">
      <dgm:prSet/>
      <dgm:spPr/>
      <dgm:t>
        <a:bodyPr/>
        <a:lstStyle/>
        <a:p>
          <a:endParaRPr lang="en-US"/>
        </a:p>
      </dgm:t>
    </dgm:pt>
    <dgm:pt modelId="{4A82E958-00BF-3D4C-BF62-C6A4CD50C501}" type="pres">
      <dgm:prSet presAssocID="{68975E54-8F3B-5E44-8EA0-6793A3C4BC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C89AEC-DBE2-374C-B674-23DAF873DD4C}" type="pres">
      <dgm:prSet presAssocID="{5EC85BE6-E7E7-E24F-8A44-84BB21C716B3}" presName="centerShape" presStyleLbl="node0" presStyleIdx="0" presStyleCnt="1"/>
      <dgm:spPr/>
      <dgm:t>
        <a:bodyPr/>
        <a:lstStyle/>
        <a:p>
          <a:endParaRPr lang="en-US"/>
        </a:p>
      </dgm:t>
    </dgm:pt>
    <dgm:pt modelId="{11907D2A-5A06-E548-B042-24EA2393791A}" type="pres">
      <dgm:prSet presAssocID="{D27AF8A5-8919-0E4C-AA34-DF733FDF84F8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815EB667-926D-804D-89E5-FBE695481F1E}" type="pres">
      <dgm:prSet presAssocID="{B0610E1C-DDE5-E54D-AFD0-C94A794FD46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1EE30-743B-E04F-8FFB-F0457555D1D7}" type="pres">
      <dgm:prSet presAssocID="{997956FD-3675-AF43-BE3E-4B3408C3E708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3D0ECD17-C6EE-394B-80F2-A4D69E56B109}" type="pres">
      <dgm:prSet presAssocID="{475F505C-64A9-9846-A0D1-F821DD8DF7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80A31-A679-7844-AF81-BF9846FCD0D9}" type="pres">
      <dgm:prSet presAssocID="{A0C6705C-BCC2-E14D-9152-A049B492375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7466D5F8-6A47-6A4B-B7F9-1BDD55FB2F52}" type="pres">
      <dgm:prSet presAssocID="{70DA0119-AB5A-C24E-878A-D2AED0F038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0778FF-E59B-F242-99C8-0076782D03B7}" type="presOf" srcId="{B0610E1C-DDE5-E54D-AFD0-C94A794FD46A}" destId="{815EB667-926D-804D-89E5-FBE695481F1E}" srcOrd="0" destOrd="0" presId="urn:microsoft.com/office/officeart/2005/8/layout/radial4"/>
    <dgm:cxn modelId="{BB2567E1-72E5-C340-83EC-E9AA6ED21E94}" type="presOf" srcId="{68975E54-8F3B-5E44-8EA0-6793A3C4BC95}" destId="{4A82E958-00BF-3D4C-BF62-C6A4CD50C501}" srcOrd="0" destOrd="0" presId="urn:microsoft.com/office/officeart/2005/8/layout/radial4"/>
    <dgm:cxn modelId="{8541B288-D5E2-634C-8B60-F1A21F2FBF71}" type="presOf" srcId="{5EC85BE6-E7E7-E24F-8A44-84BB21C716B3}" destId="{99C89AEC-DBE2-374C-B674-23DAF873DD4C}" srcOrd="0" destOrd="0" presId="urn:microsoft.com/office/officeart/2005/8/layout/radial4"/>
    <dgm:cxn modelId="{33E7F4C4-33AE-4348-B08D-42DBE16DE9AB}" type="presOf" srcId="{997956FD-3675-AF43-BE3E-4B3408C3E708}" destId="{28A1EE30-743B-E04F-8FFB-F0457555D1D7}" srcOrd="0" destOrd="0" presId="urn:microsoft.com/office/officeart/2005/8/layout/radial4"/>
    <dgm:cxn modelId="{04B27D0C-AEE7-3043-A090-3644D715F311}" type="presOf" srcId="{475F505C-64A9-9846-A0D1-F821DD8DF743}" destId="{3D0ECD17-C6EE-394B-80F2-A4D69E56B109}" srcOrd="0" destOrd="0" presId="urn:microsoft.com/office/officeart/2005/8/layout/radial4"/>
    <dgm:cxn modelId="{DF993D99-7923-654A-A0A7-6B64E382B6C6}" srcId="{5EC85BE6-E7E7-E24F-8A44-84BB21C716B3}" destId="{B0610E1C-DDE5-E54D-AFD0-C94A794FD46A}" srcOrd="0" destOrd="0" parTransId="{D27AF8A5-8919-0E4C-AA34-DF733FDF84F8}" sibTransId="{F654736F-F9DF-FF4F-A461-E2C2E3712A7C}"/>
    <dgm:cxn modelId="{C1025C14-C9A5-C945-8556-6FC163BDA4A2}" srcId="{68975E54-8F3B-5E44-8EA0-6793A3C4BC95}" destId="{5EC85BE6-E7E7-E24F-8A44-84BB21C716B3}" srcOrd="0" destOrd="0" parTransId="{68566C9C-E343-3142-892D-02CA34A3C244}" sibTransId="{D8B61FB9-8D27-AE49-BE28-9C1B7F48FA9A}"/>
    <dgm:cxn modelId="{3B1CF286-A62B-BE43-A8C4-4C9EFB1AC537}" srcId="{5EC85BE6-E7E7-E24F-8A44-84BB21C716B3}" destId="{70DA0119-AB5A-C24E-878A-D2AED0F03802}" srcOrd="2" destOrd="0" parTransId="{A0C6705C-BCC2-E14D-9152-A049B4923751}" sibTransId="{267A9EB1-5B05-FE4A-A9D0-134040BA894A}"/>
    <dgm:cxn modelId="{FD40DFAD-A476-7D4F-90B8-D0719054E458}" type="presOf" srcId="{70DA0119-AB5A-C24E-878A-D2AED0F03802}" destId="{7466D5F8-6A47-6A4B-B7F9-1BDD55FB2F52}" srcOrd="0" destOrd="0" presId="urn:microsoft.com/office/officeart/2005/8/layout/radial4"/>
    <dgm:cxn modelId="{D1F7C36F-1FF9-FA43-80F7-F81E1D684E50}" srcId="{5EC85BE6-E7E7-E24F-8A44-84BB21C716B3}" destId="{475F505C-64A9-9846-A0D1-F821DD8DF743}" srcOrd="1" destOrd="0" parTransId="{997956FD-3675-AF43-BE3E-4B3408C3E708}" sibTransId="{99E9B3A1-C969-2D44-AF46-71EF8DF4EA50}"/>
    <dgm:cxn modelId="{D6498B35-33A4-FE47-A10F-2F59AF7CCA0B}" type="presOf" srcId="{D27AF8A5-8919-0E4C-AA34-DF733FDF84F8}" destId="{11907D2A-5A06-E548-B042-24EA2393791A}" srcOrd="0" destOrd="0" presId="urn:microsoft.com/office/officeart/2005/8/layout/radial4"/>
    <dgm:cxn modelId="{EAC535C4-8D61-ED4C-B4C7-AC02FA41A037}" type="presOf" srcId="{A0C6705C-BCC2-E14D-9152-A049B4923751}" destId="{B9880A31-A679-7844-AF81-BF9846FCD0D9}" srcOrd="0" destOrd="0" presId="urn:microsoft.com/office/officeart/2005/8/layout/radial4"/>
    <dgm:cxn modelId="{B42FB1C1-2699-5849-8F06-E549F1D8B5B9}" type="presParOf" srcId="{4A82E958-00BF-3D4C-BF62-C6A4CD50C501}" destId="{99C89AEC-DBE2-374C-B674-23DAF873DD4C}" srcOrd="0" destOrd="0" presId="urn:microsoft.com/office/officeart/2005/8/layout/radial4"/>
    <dgm:cxn modelId="{6C15750B-05F9-9143-AC20-B42943C0D1FD}" type="presParOf" srcId="{4A82E958-00BF-3D4C-BF62-C6A4CD50C501}" destId="{11907D2A-5A06-E548-B042-24EA2393791A}" srcOrd="1" destOrd="0" presId="urn:microsoft.com/office/officeart/2005/8/layout/radial4"/>
    <dgm:cxn modelId="{33EA26E8-C48D-1F4F-BE54-45C950B8BBFC}" type="presParOf" srcId="{4A82E958-00BF-3D4C-BF62-C6A4CD50C501}" destId="{815EB667-926D-804D-89E5-FBE695481F1E}" srcOrd="2" destOrd="0" presId="urn:microsoft.com/office/officeart/2005/8/layout/radial4"/>
    <dgm:cxn modelId="{213CAAE7-F4F1-6642-9960-31C5632F9385}" type="presParOf" srcId="{4A82E958-00BF-3D4C-BF62-C6A4CD50C501}" destId="{28A1EE30-743B-E04F-8FFB-F0457555D1D7}" srcOrd="3" destOrd="0" presId="urn:microsoft.com/office/officeart/2005/8/layout/radial4"/>
    <dgm:cxn modelId="{50080D6B-63A4-CB43-99B9-BF6459130840}" type="presParOf" srcId="{4A82E958-00BF-3D4C-BF62-C6A4CD50C501}" destId="{3D0ECD17-C6EE-394B-80F2-A4D69E56B109}" srcOrd="4" destOrd="0" presId="urn:microsoft.com/office/officeart/2005/8/layout/radial4"/>
    <dgm:cxn modelId="{7D3918AD-35B9-E242-9A34-32DE402212E5}" type="presParOf" srcId="{4A82E958-00BF-3D4C-BF62-C6A4CD50C501}" destId="{B9880A31-A679-7844-AF81-BF9846FCD0D9}" srcOrd="5" destOrd="0" presId="urn:microsoft.com/office/officeart/2005/8/layout/radial4"/>
    <dgm:cxn modelId="{D5A936CD-72D3-5F46-B090-7137B1086F29}" type="presParOf" srcId="{4A82E958-00BF-3D4C-BF62-C6A4CD50C501}" destId="{7466D5F8-6A47-6A4B-B7F9-1BDD55FB2F5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A420CC-87B9-A54E-BCE6-197DC3542FBD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D68AA5-093A-D34A-9167-D5AA44C2E9AE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Factors</a:t>
          </a:r>
          <a:endParaRPr lang="en-US" dirty="0">
            <a:solidFill>
              <a:srgbClr val="FFFFFF"/>
            </a:solidFill>
          </a:endParaRPr>
        </a:p>
      </dgm:t>
    </dgm:pt>
    <dgm:pt modelId="{6AA0F707-2B55-6B40-B603-7DFFF542B0A0}" type="parTrans" cxnId="{CD9B6098-61E2-E24D-9654-D6D26FE19A3E}">
      <dgm:prSet/>
      <dgm:spPr/>
      <dgm:t>
        <a:bodyPr/>
        <a:lstStyle/>
        <a:p>
          <a:endParaRPr lang="en-US"/>
        </a:p>
      </dgm:t>
    </dgm:pt>
    <dgm:pt modelId="{564585D7-00E3-E745-A01E-D20D4662A0AD}" type="sibTrans" cxnId="{CD9B6098-61E2-E24D-9654-D6D26FE19A3E}">
      <dgm:prSet/>
      <dgm:spPr/>
      <dgm:t>
        <a:bodyPr/>
        <a:lstStyle/>
        <a:p>
          <a:endParaRPr lang="en-US"/>
        </a:p>
      </dgm:t>
    </dgm:pt>
    <dgm:pt modelId="{64453E38-283A-CA42-B0B3-3A108FCE2DE0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Scope</a:t>
          </a:r>
          <a:endParaRPr lang="en-US" dirty="0">
            <a:solidFill>
              <a:srgbClr val="FFFFFF"/>
            </a:solidFill>
          </a:endParaRPr>
        </a:p>
      </dgm:t>
    </dgm:pt>
    <dgm:pt modelId="{7E33BB95-A72C-5642-800B-E8BF5DF83405}" type="parTrans" cxnId="{5ABDF0CA-1183-6E4E-83C3-7C6B5C856DCC}">
      <dgm:prSet/>
      <dgm:spPr/>
      <dgm:t>
        <a:bodyPr/>
        <a:lstStyle/>
        <a:p>
          <a:endParaRPr lang="en-US"/>
        </a:p>
      </dgm:t>
    </dgm:pt>
    <dgm:pt modelId="{D1D0F477-8981-F74B-9E91-3102E07DA0A4}" type="sibTrans" cxnId="{5ABDF0CA-1183-6E4E-83C3-7C6B5C856DCC}">
      <dgm:prSet/>
      <dgm:spPr/>
      <dgm:t>
        <a:bodyPr/>
        <a:lstStyle/>
        <a:p>
          <a:endParaRPr lang="en-US"/>
        </a:p>
      </dgm:t>
    </dgm:pt>
    <dgm:pt modelId="{A6021C03-5B58-E447-8C0C-AE975B603B83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Support</a:t>
          </a:r>
          <a:endParaRPr lang="en-US" dirty="0">
            <a:solidFill>
              <a:srgbClr val="FFFFFF"/>
            </a:solidFill>
          </a:endParaRPr>
        </a:p>
      </dgm:t>
    </dgm:pt>
    <dgm:pt modelId="{8EBB4CAA-9992-1842-9162-7FE75066AF1D}" type="parTrans" cxnId="{4A216EB9-8CF7-E54F-9151-BF0F6E87A9AC}">
      <dgm:prSet/>
      <dgm:spPr/>
      <dgm:t>
        <a:bodyPr/>
        <a:lstStyle/>
        <a:p>
          <a:endParaRPr lang="en-US"/>
        </a:p>
      </dgm:t>
    </dgm:pt>
    <dgm:pt modelId="{4AEA4826-09CF-9441-9DAD-44D6E5C8229D}" type="sibTrans" cxnId="{4A216EB9-8CF7-E54F-9151-BF0F6E87A9AC}">
      <dgm:prSet/>
      <dgm:spPr/>
      <dgm:t>
        <a:bodyPr/>
        <a:lstStyle/>
        <a:p>
          <a:endParaRPr lang="en-US"/>
        </a:p>
      </dgm:t>
    </dgm:pt>
    <dgm:pt modelId="{CA17C0A5-A349-E94D-B99C-ADFFA98B7751}">
      <dgm:prSet phldrT="[Text]"/>
      <dgm:spPr/>
      <dgm:t>
        <a:bodyPr/>
        <a:lstStyle/>
        <a:p>
          <a:r>
            <a:rPr lang="en-US" dirty="0" smtClean="0">
              <a:solidFill>
                <a:srgbClr val="FFFFFF"/>
              </a:solidFill>
            </a:rPr>
            <a:t>Security</a:t>
          </a:r>
          <a:endParaRPr lang="en-US" dirty="0">
            <a:solidFill>
              <a:srgbClr val="FFFFFF"/>
            </a:solidFill>
          </a:endParaRPr>
        </a:p>
      </dgm:t>
    </dgm:pt>
    <dgm:pt modelId="{AFD8E87B-F201-1240-8E7C-33FCFA28AE05}" type="parTrans" cxnId="{CE509C78-FAB7-E04B-B773-1617F237060E}">
      <dgm:prSet/>
      <dgm:spPr/>
      <dgm:t>
        <a:bodyPr/>
        <a:lstStyle/>
        <a:p>
          <a:endParaRPr lang="en-US"/>
        </a:p>
      </dgm:t>
    </dgm:pt>
    <dgm:pt modelId="{6CAA1BC7-B5EB-2C40-9AB7-C065A455141B}" type="sibTrans" cxnId="{CE509C78-FAB7-E04B-B773-1617F237060E}">
      <dgm:prSet/>
      <dgm:spPr/>
      <dgm:t>
        <a:bodyPr/>
        <a:lstStyle/>
        <a:p>
          <a:endParaRPr lang="en-US"/>
        </a:p>
      </dgm:t>
    </dgm:pt>
    <dgm:pt modelId="{1063BC9A-95FA-CA41-94FE-3F3254800731}" type="pres">
      <dgm:prSet presAssocID="{F4A420CC-87B9-A54E-BCE6-197DC3542FB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4FDFDE-10BE-464C-A4A2-3410048184B2}" type="pres">
      <dgm:prSet presAssocID="{2BD68AA5-093A-D34A-9167-D5AA44C2E9AE}" presName="root1" presStyleCnt="0"/>
      <dgm:spPr/>
    </dgm:pt>
    <dgm:pt modelId="{5964CA22-291C-9D44-9AE6-0A5484B9085E}" type="pres">
      <dgm:prSet presAssocID="{2BD68AA5-093A-D34A-9167-D5AA44C2E9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8BEA4D-B20C-ED45-8483-9CAF5A686436}" type="pres">
      <dgm:prSet presAssocID="{2BD68AA5-093A-D34A-9167-D5AA44C2E9AE}" presName="level2hierChild" presStyleCnt="0"/>
      <dgm:spPr/>
    </dgm:pt>
    <dgm:pt modelId="{5AD0AF10-587A-974D-A5A3-E9B89356C98D}" type="pres">
      <dgm:prSet presAssocID="{7E33BB95-A72C-5642-800B-E8BF5DF83405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BDE14DD0-504A-1E47-B7C6-B280AA5B248B}" type="pres">
      <dgm:prSet presAssocID="{7E33BB95-A72C-5642-800B-E8BF5DF83405}" presName="connTx" presStyleLbl="parChTrans1D2" presStyleIdx="0" presStyleCnt="3"/>
      <dgm:spPr/>
      <dgm:t>
        <a:bodyPr/>
        <a:lstStyle/>
        <a:p>
          <a:endParaRPr lang="en-US"/>
        </a:p>
      </dgm:t>
    </dgm:pt>
    <dgm:pt modelId="{752E3DC9-38E1-234C-A4E2-7B3D324DAF98}" type="pres">
      <dgm:prSet presAssocID="{64453E38-283A-CA42-B0B3-3A108FCE2DE0}" presName="root2" presStyleCnt="0"/>
      <dgm:spPr/>
    </dgm:pt>
    <dgm:pt modelId="{948C6A25-EDA9-FE44-B871-DF11250B9CA1}" type="pres">
      <dgm:prSet presAssocID="{64453E38-283A-CA42-B0B3-3A108FCE2DE0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49CBF-F7F1-EF4D-9B7A-2DAC615749FC}" type="pres">
      <dgm:prSet presAssocID="{64453E38-283A-CA42-B0B3-3A108FCE2DE0}" presName="level3hierChild" presStyleCnt="0"/>
      <dgm:spPr/>
    </dgm:pt>
    <dgm:pt modelId="{E8D11764-B6A6-F243-BAD5-08FED1B58DA4}" type="pres">
      <dgm:prSet presAssocID="{AFD8E87B-F201-1240-8E7C-33FCFA28AE05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1C103F3C-C064-8640-BCA0-DCE8E45DD056}" type="pres">
      <dgm:prSet presAssocID="{AFD8E87B-F201-1240-8E7C-33FCFA28AE0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D4FD4E72-3416-CD4A-A4D6-623D27E189CA}" type="pres">
      <dgm:prSet presAssocID="{CA17C0A5-A349-E94D-B99C-ADFFA98B7751}" presName="root2" presStyleCnt="0"/>
      <dgm:spPr/>
    </dgm:pt>
    <dgm:pt modelId="{6C0935A7-510F-2E4A-B88E-72CBA5BB1BFC}" type="pres">
      <dgm:prSet presAssocID="{CA17C0A5-A349-E94D-B99C-ADFFA98B775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E6D48-8067-AF47-A0A0-45F2CFE762CD}" type="pres">
      <dgm:prSet presAssocID="{CA17C0A5-A349-E94D-B99C-ADFFA98B7751}" presName="level3hierChild" presStyleCnt="0"/>
      <dgm:spPr/>
    </dgm:pt>
    <dgm:pt modelId="{7336858B-8611-594C-B313-EC9A4912A537}" type="pres">
      <dgm:prSet presAssocID="{8EBB4CAA-9992-1842-9162-7FE75066AF1D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91BDFCF6-8A9D-A24E-AB4A-AD7AEE0348AA}" type="pres">
      <dgm:prSet presAssocID="{8EBB4CAA-9992-1842-9162-7FE75066AF1D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2C688C5-B933-324B-A6D8-5D35BD6A2922}" type="pres">
      <dgm:prSet presAssocID="{A6021C03-5B58-E447-8C0C-AE975B603B83}" presName="root2" presStyleCnt="0"/>
      <dgm:spPr/>
    </dgm:pt>
    <dgm:pt modelId="{02060D45-77F4-7E44-AF94-3D5A35095C8C}" type="pres">
      <dgm:prSet presAssocID="{A6021C03-5B58-E447-8C0C-AE975B603B8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2753B9-AC65-5A4C-9A43-721D396420E0}" type="pres">
      <dgm:prSet presAssocID="{A6021C03-5B58-E447-8C0C-AE975B603B83}" presName="level3hierChild" presStyleCnt="0"/>
      <dgm:spPr/>
    </dgm:pt>
  </dgm:ptLst>
  <dgm:cxnLst>
    <dgm:cxn modelId="{CBBA8472-5818-3E49-ACDC-84A7B9CFF2D1}" type="presOf" srcId="{7E33BB95-A72C-5642-800B-E8BF5DF83405}" destId="{BDE14DD0-504A-1E47-B7C6-B280AA5B248B}" srcOrd="1" destOrd="0" presId="urn:microsoft.com/office/officeart/2005/8/layout/hierarchy2"/>
    <dgm:cxn modelId="{FF7BA371-CB15-8E41-AF6B-EFEA315C7D82}" type="presOf" srcId="{8EBB4CAA-9992-1842-9162-7FE75066AF1D}" destId="{91BDFCF6-8A9D-A24E-AB4A-AD7AEE0348AA}" srcOrd="1" destOrd="0" presId="urn:microsoft.com/office/officeart/2005/8/layout/hierarchy2"/>
    <dgm:cxn modelId="{A033A375-5416-2545-9A43-73B4FB80D0D6}" type="presOf" srcId="{A6021C03-5B58-E447-8C0C-AE975B603B83}" destId="{02060D45-77F4-7E44-AF94-3D5A35095C8C}" srcOrd="0" destOrd="0" presId="urn:microsoft.com/office/officeart/2005/8/layout/hierarchy2"/>
    <dgm:cxn modelId="{8840077F-59D2-3F49-BA26-7A1E05A1A115}" type="presOf" srcId="{AFD8E87B-F201-1240-8E7C-33FCFA28AE05}" destId="{E8D11764-B6A6-F243-BAD5-08FED1B58DA4}" srcOrd="0" destOrd="0" presId="urn:microsoft.com/office/officeart/2005/8/layout/hierarchy2"/>
    <dgm:cxn modelId="{B9DA39DB-CAF4-9943-8163-DE4217F6406D}" type="presOf" srcId="{8EBB4CAA-9992-1842-9162-7FE75066AF1D}" destId="{7336858B-8611-594C-B313-EC9A4912A537}" srcOrd="0" destOrd="0" presId="urn:microsoft.com/office/officeart/2005/8/layout/hierarchy2"/>
    <dgm:cxn modelId="{CD9B6098-61E2-E24D-9654-D6D26FE19A3E}" srcId="{F4A420CC-87B9-A54E-BCE6-197DC3542FBD}" destId="{2BD68AA5-093A-D34A-9167-D5AA44C2E9AE}" srcOrd="0" destOrd="0" parTransId="{6AA0F707-2B55-6B40-B603-7DFFF542B0A0}" sibTransId="{564585D7-00E3-E745-A01E-D20D4662A0AD}"/>
    <dgm:cxn modelId="{5ABDF0CA-1183-6E4E-83C3-7C6B5C856DCC}" srcId="{2BD68AA5-093A-D34A-9167-D5AA44C2E9AE}" destId="{64453E38-283A-CA42-B0B3-3A108FCE2DE0}" srcOrd="0" destOrd="0" parTransId="{7E33BB95-A72C-5642-800B-E8BF5DF83405}" sibTransId="{D1D0F477-8981-F74B-9E91-3102E07DA0A4}"/>
    <dgm:cxn modelId="{049BC2FA-2F82-A240-BEAF-2A3EA4154D24}" type="presOf" srcId="{2BD68AA5-093A-D34A-9167-D5AA44C2E9AE}" destId="{5964CA22-291C-9D44-9AE6-0A5484B9085E}" srcOrd="0" destOrd="0" presId="urn:microsoft.com/office/officeart/2005/8/layout/hierarchy2"/>
    <dgm:cxn modelId="{4A216EB9-8CF7-E54F-9151-BF0F6E87A9AC}" srcId="{2BD68AA5-093A-D34A-9167-D5AA44C2E9AE}" destId="{A6021C03-5B58-E447-8C0C-AE975B603B83}" srcOrd="2" destOrd="0" parTransId="{8EBB4CAA-9992-1842-9162-7FE75066AF1D}" sibTransId="{4AEA4826-09CF-9441-9DAD-44D6E5C8229D}"/>
    <dgm:cxn modelId="{D086ABA5-83AC-B84D-9BEB-55BEC462132E}" type="presOf" srcId="{64453E38-283A-CA42-B0B3-3A108FCE2DE0}" destId="{948C6A25-EDA9-FE44-B871-DF11250B9CA1}" srcOrd="0" destOrd="0" presId="urn:microsoft.com/office/officeart/2005/8/layout/hierarchy2"/>
    <dgm:cxn modelId="{CE509C78-FAB7-E04B-B773-1617F237060E}" srcId="{2BD68AA5-093A-D34A-9167-D5AA44C2E9AE}" destId="{CA17C0A5-A349-E94D-B99C-ADFFA98B7751}" srcOrd="1" destOrd="0" parTransId="{AFD8E87B-F201-1240-8E7C-33FCFA28AE05}" sibTransId="{6CAA1BC7-B5EB-2C40-9AB7-C065A455141B}"/>
    <dgm:cxn modelId="{52C6C197-F12B-8B44-8236-4C98EE5606C1}" type="presOf" srcId="{CA17C0A5-A349-E94D-B99C-ADFFA98B7751}" destId="{6C0935A7-510F-2E4A-B88E-72CBA5BB1BFC}" srcOrd="0" destOrd="0" presId="urn:microsoft.com/office/officeart/2005/8/layout/hierarchy2"/>
    <dgm:cxn modelId="{5CA16926-BD61-0948-AE31-83EE3E69B955}" type="presOf" srcId="{7E33BB95-A72C-5642-800B-E8BF5DF83405}" destId="{5AD0AF10-587A-974D-A5A3-E9B89356C98D}" srcOrd="0" destOrd="0" presId="urn:microsoft.com/office/officeart/2005/8/layout/hierarchy2"/>
    <dgm:cxn modelId="{3410371E-CE9B-B945-A2D0-7F274F4FA393}" type="presOf" srcId="{AFD8E87B-F201-1240-8E7C-33FCFA28AE05}" destId="{1C103F3C-C064-8640-BCA0-DCE8E45DD056}" srcOrd="1" destOrd="0" presId="urn:microsoft.com/office/officeart/2005/8/layout/hierarchy2"/>
    <dgm:cxn modelId="{100586CB-5965-BA47-8C6F-84FFB6DD2984}" type="presOf" srcId="{F4A420CC-87B9-A54E-BCE6-197DC3542FBD}" destId="{1063BC9A-95FA-CA41-94FE-3F3254800731}" srcOrd="0" destOrd="0" presId="urn:microsoft.com/office/officeart/2005/8/layout/hierarchy2"/>
    <dgm:cxn modelId="{AC82D62F-4E52-7F45-B1D9-3C0F5EB2D770}" type="presParOf" srcId="{1063BC9A-95FA-CA41-94FE-3F3254800731}" destId="{6E4FDFDE-10BE-464C-A4A2-3410048184B2}" srcOrd="0" destOrd="0" presId="urn:microsoft.com/office/officeart/2005/8/layout/hierarchy2"/>
    <dgm:cxn modelId="{DBAE89A5-D2BE-9F45-84EA-3B9ED364125F}" type="presParOf" srcId="{6E4FDFDE-10BE-464C-A4A2-3410048184B2}" destId="{5964CA22-291C-9D44-9AE6-0A5484B9085E}" srcOrd="0" destOrd="0" presId="urn:microsoft.com/office/officeart/2005/8/layout/hierarchy2"/>
    <dgm:cxn modelId="{E9545DDA-96E4-BE4B-BD58-1E101EB835BE}" type="presParOf" srcId="{6E4FDFDE-10BE-464C-A4A2-3410048184B2}" destId="{028BEA4D-B20C-ED45-8483-9CAF5A686436}" srcOrd="1" destOrd="0" presId="urn:microsoft.com/office/officeart/2005/8/layout/hierarchy2"/>
    <dgm:cxn modelId="{2B2B749B-8BFC-6540-B9F7-BB9B2DA4B93A}" type="presParOf" srcId="{028BEA4D-B20C-ED45-8483-9CAF5A686436}" destId="{5AD0AF10-587A-974D-A5A3-E9B89356C98D}" srcOrd="0" destOrd="0" presId="urn:microsoft.com/office/officeart/2005/8/layout/hierarchy2"/>
    <dgm:cxn modelId="{EEB06899-19FD-814A-AC9F-6F46BB30D3BD}" type="presParOf" srcId="{5AD0AF10-587A-974D-A5A3-E9B89356C98D}" destId="{BDE14DD0-504A-1E47-B7C6-B280AA5B248B}" srcOrd="0" destOrd="0" presId="urn:microsoft.com/office/officeart/2005/8/layout/hierarchy2"/>
    <dgm:cxn modelId="{B87F1B80-C709-824C-B999-332F22DD211B}" type="presParOf" srcId="{028BEA4D-B20C-ED45-8483-9CAF5A686436}" destId="{752E3DC9-38E1-234C-A4E2-7B3D324DAF98}" srcOrd="1" destOrd="0" presId="urn:microsoft.com/office/officeart/2005/8/layout/hierarchy2"/>
    <dgm:cxn modelId="{798187F4-A300-3F47-92E5-AAF4E3C09324}" type="presParOf" srcId="{752E3DC9-38E1-234C-A4E2-7B3D324DAF98}" destId="{948C6A25-EDA9-FE44-B871-DF11250B9CA1}" srcOrd="0" destOrd="0" presId="urn:microsoft.com/office/officeart/2005/8/layout/hierarchy2"/>
    <dgm:cxn modelId="{8A2924F9-566F-934C-B857-C4C56B6E5CA8}" type="presParOf" srcId="{752E3DC9-38E1-234C-A4E2-7B3D324DAF98}" destId="{37349CBF-F7F1-EF4D-9B7A-2DAC615749FC}" srcOrd="1" destOrd="0" presId="urn:microsoft.com/office/officeart/2005/8/layout/hierarchy2"/>
    <dgm:cxn modelId="{DD119438-45A3-4E4A-BCDA-35C48A2897D5}" type="presParOf" srcId="{028BEA4D-B20C-ED45-8483-9CAF5A686436}" destId="{E8D11764-B6A6-F243-BAD5-08FED1B58DA4}" srcOrd="2" destOrd="0" presId="urn:microsoft.com/office/officeart/2005/8/layout/hierarchy2"/>
    <dgm:cxn modelId="{799A91A7-BA1F-964A-B1D7-4303171CFBC7}" type="presParOf" srcId="{E8D11764-B6A6-F243-BAD5-08FED1B58DA4}" destId="{1C103F3C-C064-8640-BCA0-DCE8E45DD056}" srcOrd="0" destOrd="0" presId="urn:microsoft.com/office/officeart/2005/8/layout/hierarchy2"/>
    <dgm:cxn modelId="{B7A70FA3-5456-D74D-8EEE-52736346EA81}" type="presParOf" srcId="{028BEA4D-B20C-ED45-8483-9CAF5A686436}" destId="{D4FD4E72-3416-CD4A-A4D6-623D27E189CA}" srcOrd="3" destOrd="0" presId="urn:microsoft.com/office/officeart/2005/8/layout/hierarchy2"/>
    <dgm:cxn modelId="{0FEC194D-84B1-F94C-A954-0A7B44881022}" type="presParOf" srcId="{D4FD4E72-3416-CD4A-A4D6-623D27E189CA}" destId="{6C0935A7-510F-2E4A-B88E-72CBA5BB1BFC}" srcOrd="0" destOrd="0" presId="urn:microsoft.com/office/officeart/2005/8/layout/hierarchy2"/>
    <dgm:cxn modelId="{AD29EFD7-2312-FB4C-B851-813156A6A563}" type="presParOf" srcId="{D4FD4E72-3416-CD4A-A4D6-623D27E189CA}" destId="{B20E6D48-8067-AF47-A0A0-45F2CFE762CD}" srcOrd="1" destOrd="0" presId="urn:microsoft.com/office/officeart/2005/8/layout/hierarchy2"/>
    <dgm:cxn modelId="{577AC0DB-4399-994D-9EBD-97CCA9F417E4}" type="presParOf" srcId="{028BEA4D-B20C-ED45-8483-9CAF5A686436}" destId="{7336858B-8611-594C-B313-EC9A4912A537}" srcOrd="4" destOrd="0" presId="urn:microsoft.com/office/officeart/2005/8/layout/hierarchy2"/>
    <dgm:cxn modelId="{005A0915-D1AD-FB45-A851-3D1143287C37}" type="presParOf" srcId="{7336858B-8611-594C-B313-EC9A4912A537}" destId="{91BDFCF6-8A9D-A24E-AB4A-AD7AEE0348AA}" srcOrd="0" destOrd="0" presId="urn:microsoft.com/office/officeart/2005/8/layout/hierarchy2"/>
    <dgm:cxn modelId="{85A6C663-BF08-6B42-82B4-DF29400FE0D4}" type="presParOf" srcId="{028BEA4D-B20C-ED45-8483-9CAF5A686436}" destId="{12C688C5-B933-324B-A6D8-5D35BD6A2922}" srcOrd="5" destOrd="0" presId="urn:microsoft.com/office/officeart/2005/8/layout/hierarchy2"/>
    <dgm:cxn modelId="{AD463EDD-4C86-E644-8B07-FA875B230391}" type="presParOf" srcId="{12C688C5-B933-324B-A6D8-5D35BD6A2922}" destId="{02060D45-77F4-7E44-AF94-3D5A35095C8C}" srcOrd="0" destOrd="0" presId="urn:microsoft.com/office/officeart/2005/8/layout/hierarchy2"/>
    <dgm:cxn modelId="{E65F49E4-B256-1941-AACB-3FA6350CF691}" type="presParOf" srcId="{12C688C5-B933-324B-A6D8-5D35BD6A2922}" destId="{592753B9-AC65-5A4C-9A43-721D396420E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89AEC-DBE2-374C-B674-23DAF873DD4C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FFFF"/>
              </a:solidFill>
            </a:rPr>
            <a:t>Design</a:t>
          </a:r>
          <a:endParaRPr lang="en-US" sz="3500" kern="1200" dirty="0">
            <a:solidFill>
              <a:srgbClr val="FFFFFF"/>
            </a:solidFill>
          </a:endParaRPr>
        </a:p>
      </dsp:txBody>
      <dsp:txXfrm>
        <a:off x="2416912" y="2539008"/>
        <a:ext cx="1262175" cy="1262175"/>
      </dsp:txXfrm>
    </dsp:sp>
    <dsp:sp modelId="{11907D2A-5A06-E548-B042-24EA2393791A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5EB667-926D-804D-89E5-FBE695481F1E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</a:rPr>
            <a:t>Exploratory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199856" y="1103105"/>
        <a:ext cx="1616269" cy="1277122"/>
      </dsp:txXfrm>
    </dsp:sp>
    <dsp:sp modelId="{28A1EE30-743B-E04F-8FFB-F0457555D1D7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0ECD17-C6EE-394B-80F2-A4D69E56B109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FFFFFF"/>
              </a:solidFill>
            </a:rPr>
            <a:t>Holistic</a:t>
          </a:r>
          <a:endParaRPr lang="en-US" sz="2500" kern="1200" dirty="0">
            <a:solidFill>
              <a:srgbClr val="FFFFFF"/>
            </a:solidFill>
          </a:endParaRPr>
        </a:p>
      </dsp:txBody>
      <dsp:txXfrm>
        <a:off x="2239865" y="41144"/>
        <a:ext cx="1616269" cy="1277122"/>
      </dsp:txXfrm>
    </dsp:sp>
    <dsp:sp modelId="{B9880A31-A679-7844-AF81-BF9846FCD0D9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66D5F8-6A47-6A4B-B7F9-1BDD55FB2F52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rgbClr val="FFFFFF"/>
              </a:solidFill>
            </a:rPr>
            <a:t>Multiple</a:t>
          </a:r>
          <a:endParaRPr lang="en-US" sz="2500" kern="1200" dirty="0">
            <a:solidFill>
              <a:srgbClr val="FFFFFF"/>
            </a:solidFill>
          </a:endParaRPr>
        </a:p>
      </dsp:txBody>
      <dsp:txXfrm>
        <a:off x="4279873" y="1103105"/>
        <a:ext cx="1616269" cy="1277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4CA22-291C-9D44-9AE6-0A5484B9085E}">
      <dsp:nvSpPr>
        <dsp:cNvPr id="0" name=""/>
        <dsp:cNvSpPr/>
      </dsp:nvSpPr>
      <dsp:spPr>
        <a:xfrm>
          <a:off x="409915" y="890061"/>
          <a:ext cx="1545765" cy="772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FFFF"/>
              </a:solidFill>
            </a:rPr>
            <a:t>Factors</a:t>
          </a:r>
          <a:endParaRPr lang="en-US" sz="3500" kern="1200" dirty="0">
            <a:solidFill>
              <a:srgbClr val="FFFFFF"/>
            </a:solidFill>
          </a:endParaRPr>
        </a:p>
      </dsp:txBody>
      <dsp:txXfrm>
        <a:off x="432552" y="912698"/>
        <a:ext cx="1500491" cy="727608"/>
      </dsp:txXfrm>
    </dsp:sp>
    <dsp:sp modelId="{5AD0AF10-587A-974D-A5A3-E9B89356C98D}">
      <dsp:nvSpPr>
        <dsp:cNvPr id="0" name=""/>
        <dsp:cNvSpPr/>
      </dsp:nvSpPr>
      <dsp:spPr>
        <a:xfrm rot="18289469">
          <a:off x="1723470" y="804849"/>
          <a:ext cx="108272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2725" y="272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765" y="805027"/>
        <a:ext cx="54136" cy="54136"/>
      </dsp:txXfrm>
    </dsp:sp>
    <dsp:sp modelId="{948C6A25-EDA9-FE44-B871-DF11250B9CA1}">
      <dsp:nvSpPr>
        <dsp:cNvPr id="0" name=""/>
        <dsp:cNvSpPr/>
      </dsp:nvSpPr>
      <dsp:spPr>
        <a:xfrm>
          <a:off x="2573986" y="1246"/>
          <a:ext cx="1545765" cy="772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FFFF"/>
              </a:solidFill>
            </a:rPr>
            <a:t>Scope</a:t>
          </a:r>
          <a:endParaRPr lang="en-US" sz="3500" kern="1200" dirty="0">
            <a:solidFill>
              <a:srgbClr val="FFFFFF"/>
            </a:solidFill>
          </a:endParaRPr>
        </a:p>
      </dsp:txBody>
      <dsp:txXfrm>
        <a:off x="2596623" y="23883"/>
        <a:ext cx="1500491" cy="727608"/>
      </dsp:txXfrm>
    </dsp:sp>
    <dsp:sp modelId="{E8D11764-B6A6-F243-BAD5-08FED1B58DA4}">
      <dsp:nvSpPr>
        <dsp:cNvPr id="0" name=""/>
        <dsp:cNvSpPr/>
      </dsp:nvSpPr>
      <dsp:spPr>
        <a:xfrm>
          <a:off x="1955680" y="1249256"/>
          <a:ext cx="61830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18306" y="272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49375" y="1261045"/>
        <a:ext cx="30915" cy="30915"/>
      </dsp:txXfrm>
    </dsp:sp>
    <dsp:sp modelId="{6C0935A7-510F-2E4A-B88E-72CBA5BB1BFC}">
      <dsp:nvSpPr>
        <dsp:cNvPr id="0" name=""/>
        <dsp:cNvSpPr/>
      </dsp:nvSpPr>
      <dsp:spPr>
        <a:xfrm>
          <a:off x="2573986" y="890061"/>
          <a:ext cx="1545765" cy="772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FFFF"/>
              </a:solidFill>
            </a:rPr>
            <a:t>Security</a:t>
          </a:r>
          <a:endParaRPr lang="en-US" sz="3500" kern="1200" dirty="0">
            <a:solidFill>
              <a:srgbClr val="FFFFFF"/>
            </a:solidFill>
          </a:endParaRPr>
        </a:p>
      </dsp:txBody>
      <dsp:txXfrm>
        <a:off x="2596623" y="912698"/>
        <a:ext cx="1500491" cy="727608"/>
      </dsp:txXfrm>
    </dsp:sp>
    <dsp:sp modelId="{7336858B-8611-594C-B313-EC9A4912A537}">
      <dsp:nvSpPr>
        <dsp:cNvPr id="0" name=""/>
        <dsp:cNvSpPr/>
      </dsp:nvSpPr>
      <dsp:spPr>
        <a:xfrm rot="3310531">
          <a:off x="1723470" y="1693664"/>
          <a:ext cx="108272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82725" y="2724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37765" y="1693842"/>
        <a:ext cx="54136" cy="54136"/>
      </dsp:txXfrm>
    </dsp:sp>
    <dsp:sp modelId="{02060D45-77F4-7E44-AF94-3D5A35095C8C}">
      <dsp:nvSpPr>
        <dsp:cNvPr id="0" name=""/>
        <dsp:cNvSpPr/>
      </dsp:nvSpPr>
      <dsp:spPr>
        <a:xfrm>
          <a:off x="2573986" y="1778876"/>
          <a:ext cx="1545765" cy="772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rgbClr val="FFFFFF"/>
              </a:solidFill>
            </a:rPr>
            <a:t>Support</a:t>
          </a:r>
          <a:endParaRPr lang="en-US" sz="3500" kern="1200" dirty="0">
            <a:solidFill>
              <a:srgbClr val="FFFFFF"/>
            </a:solidFill>
          </a:endParaRPr>
        </a:p>
      </dsp:txBody>
      <dsp:txXfrm>
        <a:off x="2596623" y="1801513"/>
        <a:ext cx="1500491" cy="72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67685-0850-A04B-A218-EEAD14B3A181}" type="datetimeFigureOut">
              <a:rPr lang="en-US" smtClean="0"/>
              <a:t>8/12/13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FE191-D4B7-5342-BDDB-A2F62EE2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6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7B261-793B-4249-91C0-576604446789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15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443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855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043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849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970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283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059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02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658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775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70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3/12/13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t>UM-SAA 3/2013</a:t>
            </a:r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3AC1-FD3E-9F47-A566-A6D8854A5944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636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7176"/>
            <a:ext cx="7772400" cy="147002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FF00"/>
                </a:solidFill>
                <a:cs typeface="Georgia"/>
              </a:rPr>
              <a:t>Documenting Detention: Records of Segregation in Two U.S. </a:t>
            </a:r>
            <a:r>
              <a:rPr lang="en-US" dirty="0" smtClean="0">
                <a:solidFill>
                  <a:srgbClr val="FFFF00"/>
                </a:solidFill>
                <a:cs typeface="Georgia"/>
              </a:rPr>
              <a:t>Prisons</a:t>
            </a:r>
            <a:r>
              <a:rPr lang="en-US" dirty="0">
                <a:solidFill>
                  <a:srgbClr val="FFFF00"/>
                </a:solidFill>
                <a:cs typeface="Georgia"/>
              </a:rPr>
              <a:t/>
            </a:r>
            <a:br>
              <a:rPr lang="en-US" dirty="0">
                <a:solidFill>
                  <a:srgbClr val="FFFF00"/>
                </a:solidFill>
                <a:cs typeface="Georgia"/>
              </a:rPr>
            </a:br>
            <a:r>
              <a:rPr lang="en-US" dirty="0">
                <a:solidFill>
                  <a:srgbClr val="FFFF00"/>
                </a:solidFill>
                <a:cs typeface="Georgia"/>
              </a:rPr>
              <a:t/>
            </a:r>
            <a:br>
              <a:rPr lang="en-US" dirty="0">
                <a:solidFill>
                  <a:srgbClr val="FFFF00"/>
                </a:solidFill>
                <a:cs typeface="Georgia"/>
              </a:rPr>
            </a:br>
            <a:endParaRPr lang="en-US" dirty="0">
              <a:solidFill>
                <a:srgbClr val="FFFF00"/>
              </a:solidFill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4955"/>
            <a:ext cx="6400800" cy="165626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cs typeface="Georgia"/>
              </a:rPr>
              <a:t>Jarrett M. Drake, M.S.I.</a:t>
            </a:r>
          </a:p>
          <a:p>
            <a:r>
              <a:rPr lang="en-US" dirty="0" smtClean="0">
                <a:solidFill>
                  <a:srgbClr val="FFFF00"/>
                </a:solidFill>
                <a:cs typeface="Georgia"/>
              </a:rPr>
              <a:t>SAA 2013 Research Forum</a:t>
            </a:r>
          </a:p>
          <a:p>
            <a:r>
              <a:rPr lang="en-US" dirty="0" smtClean="0">
                <a:solidFill>
                  <a:srgbClr val="FFFF00"/>
                </a:solidFill>
                <a:cs typeface="Georgia"/>
              </a:rPr>
              <a:t>August 13, 2013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0" y="5356309"/>
            <a:ext cx="24130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24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MSP: Accountability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Records Control Schedule, MDOC #2886-2887</a:t>
            </a:r>
          </a:p>
          <a:p>
            <a:r>
              <a:rPr lang="en-US" dirty="0">
                <a:solidFill>
                  <a:srgbClr val="FFFF00"/>
                </a:solidFill>
              </a:rPr>
              <a:t>Mississippi Administrative Code, Title 29 Prisons and Parole, Part 1 Administration and Management, Subpart 1 Administration, Part 1 Chapter 5 Records; Part 1 Chapter 12 Management Information Systems</a:t>
            </a:r>
          </a:p>
          <a:p>
            <a:r>
              <a:rPr lang="en-US" dirty="0">
                <a:solidFill>
                  <a:srgbClr val="FFFF00"/>
                </a:solidFill>
              </a:rPr>
              <a:t>Mississippi Code, Title 47 Prisons and Prisoners, Chapter 5 Correctional System, 10 Department of Corrections Powers &amp; </a:t>
            </a:r>
            <a:r>
              <a:rPr lang="en-US" dirty="0" smtClean="0">
                <a:solidFill>
                  <a:srgbClr val="FFFF00"/>
                </a:solidFill>
              </a:rPr>
              <a:t>Duties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MSP: Recordkeeping Practices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9" y="2392925"/>
            <a:ext cx="4230077" cy="31071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5739" y="1681152"/>
            <a:ext cx="4017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Calibri"/>
              </a:rPr>
              <a:t>Rule Violation Report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1054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00"/>
                </a:solidFill>
                <a:latin typeface="Calibri"/>
              </a:rPr>
              <a:t>Offender Track Database</a:t>
            </a:r>
            <a:endParaRPr lang="en-US" dirty="0">
              <a:solidFill>
                <a:srgbClr val="FFFF00"/>
              </a:solidFill>
              <a:latin typeface="Calibri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Calibri"/>
              </a:rPr>
              <a:t>Unique login and password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/>
              </a:rPr>
              <a:t>Pre-approved clearance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/>
              </a:rPr>
              <a:t>Access logs</a:t>
            </a:r>
          </a:p>
          <a:p>
            <a:endParaRPr lang="en-US" dirty="0" smtClean="0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06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Findings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2154" y="1417638"/>
            <a:ext cx="5089762" cy="5140569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Stricter accountability environment at ISP did not result in greater accessibility and authenticity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Despite more vague accountability environment, MSP records have increased accessibility and authenticity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Screen Shot 2013-08-12 at 4.08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13" y="1659045"/>
            <a:ext cx="4024923" cy="440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8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Further Research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Examine accountability environment and recordkeeping process of more prisons (other states’ and federal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Focus on a particular type of inmate segregation, such as solitary confinement 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Systematically probe inmates and advocates for experiences with segregation records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1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Acknowledgements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University of Michigan School of Information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David A. Wallace, PhD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Indiana State Prison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Mississippi State Penitentiary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SAA 2013 Research Forum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4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 What?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803598"/>
            <a:ext cx="8847667" cy="16200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How </a:t>
            </a:r>
            <a:r>
              <a:rPr lang="en-US" dirty="0">
                <a:solidFill>
                  <a:srgbClr val="FFFF00"/>
                </a:solidFill>
              </a:rPr>
              <a:t>do American prisons demonstrate accountability through recordkeeping for instances of inmate segregation?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gnp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084996" cy="30615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7001" y="4440670"/>
            <a:ext cx="4732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/>
                <a:cs typeface="Calibri"/>
              </a:rPr>
              <a:t>http://</a:t>
            </a:r>
            <a:r>
              <a:rPr lang="en-US" sz="1400" dirty="0" err="1">
                <a:latin typeface="Calibri"/>
                <a:cs typeface="Calibri"/>
              </a:rPr>
              <a:t>www.utexas.edu</a:t>
            </a:r>
            <a:r>
              <a:rPr lang="en-US" sz="1400" dirty="0">
                <a:latin typeface="Calibri"/>
                <a:cs typeface="Calibri"/>
              </a:rPr>
              <a:t>/features/2012/01/30/</a:t>
            </a:r>
            <a:r>
              <a:rPr lang="en-US" sz="1400" dirty="0" err="1">
                <a:latin typeface="Calibri"/>
                <a:cs typeface="Calibri"/>
              </a:rPr>
              <a:t>preserving_human_rights</a:t>
            </a:r>
            <a:r>
              <a:rPr lang="en-US" sz="1400" dirty="0">
                <a:latin typeface="Calibri"/>
                <a:cs typeface="Calibri"/>
              </a:rPr>
              <a:t>/</a:t>
            </a:r>
          </a:p>
        </p:txBody>
      </p:sp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35" y="1417639"/>
            <a:ext cx="3773947" cy="30615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69211" y="4447747"/>
            <a:ext cx="3989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/>
                <a:cs typeface="Calibri"/>
              </a:rPr>
              <a:t>http://</a:t>
            </a:r>
            <a:r>
              <a:rPr lang="en-US" sz="1400" dirty="0" err="1">
                <a:latin typeface="Calibri"/>
                <a:cs typeface="Calibri"/>
              </a:rPr>
              <a:t>doc.wi.gov</a:t>
            </a:r>
            <a:r>
              <a:rPr lang="en-US" sz="1400" dirty="0">
                <a:latin typeface="Calibri"/>
                <a:cs typeface="Calibri"/>
              </a:rPr>
              <a:t>/families-visitors/find-facility/</a:t>
            </a:r>
            <a:r>
              <a:rPr lang="en-US" sz="1400" dirty="0" err="1">
                <a:latin typeface="Calibri"/>
                <a:cs typeface="Calibri"/>
              </a:rPr>
              <a:t>wisconsin</a:t>
            </a:r>
            <a:r>
              <a:rPr lang="en-US" sz="1400" dirty="0">
                <a:latin typeface="Calibri"/>
                <a:cs typeface="Calibri"/>
              </a:rPr>
              <a:t>-secure-program-facility</a:t>
            </a:r>
          </a:p>
        </p:txBody>
      </p:sp>
    </p:spTree>
    <p:extLst>
      <p:ext uri="{BB962C8B-B14F-4D97-AF65-F5344CB8AC3E}">
        <p14:creationId xmlns:p14="http://schemas.microsoft.com/office/powerpoint/2010/main" val="71882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Methods: Design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844" y="5503333"/>
            <a:ext cx="770749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dirty="0">
                <a:solidFill>
                  <a:srgbClr val="FFFF00"/>
                </a:solidFill>
              </a:rPr>
              <a:t>Yin, R. K. (2009</a:t>
            </a:r>
            <a:r>
              <a:rPr lang="en-US" sz="2500" dirty="0" smtClean="0">
                <a:solidFill>
                  <a:srgbClr val="FFFF0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en-US" sz="2500" i="1" dirty="0" smtClean="0">
                <a:solidFill>
                  <a:srgbClr val="FFFF00"/>
                </a:solidFill>
              </a:rPr>
              <a:t>Case Study Research: Design and Methods, Fourth Edition</a:t>
            </a:r>
          </a:p>
          <a:p>
            <a:pPr marL="0" indent="0">
              <a:buNone/>
            </a:pPr>
            <a:endParaRPr lang="en-US" sz="25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1528171"/>
              </p:ext>
            </p:extLst>
          </p:nvPr>
        </p:nvGraphicFramePr>
        <p:xfrm>
          <a:off x="1524000" y="142522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30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Methods: Units of Analysis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7" y="1528762"/>
            <a:ext cx="3485445" cy="26199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052395"/>
            <a:ext cx="2652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  <a:latin typeface="Calibri"/>
                <a:cs typeface="Calibri"/>
              </a:rPr>
              <a:t>http://</a:t>
            </a:r>
            <a:r>
              <a:rPr lang="en-US" sz="1400" dirty="0" err="1">
                <a:solidFill>
                  <a:prstClr val="white"/>
                </a:solidFill>
                <a:latin typeface="Calibri"/>
                <a:cs typeface="Calibri"/>
              </a:rPr>
              <a:t>en.m.wikipedia.org</a:t>
            </a:r>
            <a:r>
              <a:rPr lang="en-US" sz="1400" dirty="0">
                <a:solidFill>
                  <a:prstClr val="white"/>
                </a:solidFill>
                <a:latin typeface="Calibri"/>
                <a:cs typeface="Calibri"/>
              </a:rPr>
              <a:t>/wiki/</a:t>
            </a:r>
            <a:r>
              <a:rPr lang="en-US" sz="1400" dirty="0" err="1">
                <a:solidFill>
                  <a:prstClr val="white"/>
                </a:solidFill>
                <a:latin typeface="Calibri"/>
                <a:cs typeface="Calibri"/>
              </a:rPr>
              <a:t>Mississippi_State_Penitentiary</a:t>
            </a:r>
            <a:endParaRPr lang="en-US" sz="1400" dirty="0">
              <a:solidFill>
                <a:prstClr val="white"/>
              </a:solidFill>
              <a:latin typeface="Calibri"/>
              <a:cs typeface="Calibri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57375"/>
            <a:ext cx="5486400" cy="22244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54332" y="3790785"/>
            <a:ext cx="1989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white"/>
                </a:solidFill>
                <a:latin typeface="Calibri"/>
                <a:cs typeface="Calibri"/>
              </a:rPr>
              <a:t>http://</a:t>
            </a:r>
            <a:r>
              <a:rPr lang="en-US" sz="1400" dirty="0" err="1">
                <a:solidFill>
                  <a:prstClr val="white"/>
                </a:solidFill>
                <a:latin typeface="Calibri"/>
                <a:cs typeface="Calibri"/>
              </a:rPr>
              <a:t>www.in.gov</a:t>
            </a:r>
            <a:r>
              <a:rPr lang="en-US" sz="1400" dirty="0">
                <a:solidFill>
                  <a:prstClr val="white"/>
                </a:solidFill>
                <a:latin typeface="Calibri"/>
                <a:cs typeface="Calibri"/>
              </a:rPr>
              <a:t>/</a:t>
            </a:r>
            <a:r>
              <a:rPr lang="en-US" sz="1400" dirty="0" err="1">
                <a:solidFill>
                  <a:prstClr val="white"/>
                </a:solidFill>
                <a:latin typeface="Calibri"/>
                <a:cs typeface="Calibri"/>
              </a:rPr>
              <a:t>idoc</a:t>
            </a:r>
            <a:r>
              <a:rPr lang="en-US" sz="1400" dirty="0">
                <a:solidFill>
                  <a:prstClr val="white"/>
                </a:solidFill>
                <a:latin typeface="Calibri"/>
                <a:cs typeface="Calibri"/>
              </a:rPr>
              <a:t>/2413.htm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10143982"/>
              </p:ext>
            </p:extLst>
          </p:nvPr>
        </p:nvGraphicFramePr>
        <p:xfrm>
          <a:off x="2342444" y="4138168"/>
          <a:ext cx="4529667" cy="2553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3868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Methods: Data Sources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Data from two streams of evidence: documentation and interviews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Documentation: 1) statutes, 2) administrative codes, 3) retention schedules, and 4) internal policies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Interviews: 15 </a:t>
            </a:r>
            <a:r>
              <a:rPr lang="en-US" dirty="0">
                <a:solidFill>
                  <a:srgbClr val="FFFF00"/>
                </a:solidFill>
              </a:rPr>
              <a:t>semi-</a:t>
            </a:r>
            <a:r>
              <a:rPr lang="en-US" dirty="0" smtClean="0">
                <a:solidFill>
                  <a:srgbClr val="FFFF00"/>
                </a:solidFill>
              </a:rPr>
              <a:t>structured, on-site interviews with staff representing </a:t>
            </a:r>
            <a:r>
              <a:rPr lang="en-US" dirty="0">
                <a:solidFill>
                  <a:srgbClr val="FFFF00"/>
                </a:solidFill>
              </a:rPr>
              <a:t>1) records </a:t>
            </a:r>
            <a:r>
              <a:rPr lang="en-US" dirty="0" smtClean="0">
                <a:solidFill>
                  <a:srgbClr val="FFFF00"/>
                </a:solidFill>
              </a:rPr>
              <a:t>management, 2) inmate classification, 3) hearings, and 4) custody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2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Indiana State </a:t>
            </a:r>
            <a:r>
              <a:rPr lang="en-US" dirty="0" smtClean="0">
                <a:solidFill>
                  <a:srgbClr val="FFFF00"/>
                </a:solidFill>
              </a:rPr>
              <a:t>Prison: Overview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5468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Est. 1860 in Michigan City, IN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100 acres of land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Level four maximum</a:t>
            </a:r>
            <a:r>
              <a:rPr lang="en-US" sz="3200" dirty="0" smtClean="0">
                <a:solidFill>
                  <a:srgbClr val="FFFF00"/>
                </a:solidFill>
              </a:rPr>
              <a:t>-security and DR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1,974 inmates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531 employees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9" r="19829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6846" y="6126163"/>
            <a:ext cx="3780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solidFill>
                  <a:prstClr val="white"/>
                </a:solidFill>
                <a:latin typeface="Calibri"/>
                <a:cs typeface="Calibri"/>
              </a:rPr>
              <a:t>http://74.126.224.122/luna/servlet/detail/RUMSEY~8~1~228719~5507768</a:t>
            </a:r>
            <a:r>
              <a:rPr lang="en-US" sz="14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912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ISP: Accountability Environment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25221"/>
            <a:ext cx="8229600" cy="48401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Indiana Electronic Records Policy, OCPR Policy 12-01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Retention Schedule, Record Series 2007 #04-</a:t>
            </a:r>
            <a:r>
              <a:rPr lang="en-US" sz="3200" dirty="0" smtClean="0">
                <a:solidFill>
                  <a:srgbClr val="FFFF00"/>
                </a:solidFill>
              </a:rPr>
              <a:t>33: Segregation Unit Records</a:t>
            </a:r>
          </a:p>
          <a:p>
            <a:r>
              <a:rPr lang="en-US" sz="3200" dirty="0">
                <a:solidFill>
                  <a:srgbClr val="FFFF00"/>
                </a:solidFill>
              </a:rPr>
              <a:t>Indiana Administrative Code, Title 210, Article 1, Rule 6 (Collection, Maintenance, and Release of Offender and Juvenile Records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Indiana </a:t>
            </a:r>
            <a:r>
              <a:rPr lang="en-US" sz="3200" dirty="0">
                <a:solidFill>
                  <a:srgbClr val="FFFF00"/>
                </a:solidFill>
              </a:rPr>
              <a:t>Code, Title 11, Article 11, Chapter 5 </a:t>
            </a:r>
            <a:r>
              <a:rPr lang="en-US" sz="3200" dirty="0" smtClean="0">
                <a:solidFill>
                  <a:srgbClr val="FFFF00"/>
                </a:solidFill>
              </a:rPr>
              <a:t>(Conduct and </a:t>
            </a:r>
            <a:r>
              <a:rPr lang="en-US" sz="3200" dirty="0">
                <a:solidFill>
                  <a:srgbClr val="FFFF00"/>
                </a:solidFill>
              </a:rPr>
              <a:t>D</a:t>
            </a:r>
            <a:r>
              <a:rPr lang="en-US" sz="3200" dirty="0" smtClean="0">
                <a:solidFill>
                  <a:srgbClr val="FFFF00"/>
                </a:solidFill>
              </a:rPr>
              <a:t>iscipline)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ISP: Recordkeeping Practices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94692"/>
            <a:ext cx="4591538" cy="389792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69" y="2823308"/>
            <a:ext cx="4181231" cy="3897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1309" y="5368943"/>
            <a:ext cx="279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Calibri"/>
              </a:rPr>
              <a:t>Conduct Report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0185" y="1253648"/>
            <a:ext cx="3194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Calibri"/>
              </a:rPr>
              <a:t>Segregation/Confinement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  <a:latin typeface="Calibri"/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424263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Mississippi State Penitentiary: Overview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Est. </a:t>
            </a:r>
            <a:r>
              <a:rPr lang="en-US" sz="3200" dirty="0" smtClean="0">
                <a:solidFill>
                  <a:srgbClr val="FFFF00"/>
                </a:solidFill>
              </a:rPr>
              <a:t>1901 in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err="1" smtClean="0">
                <a:solidFill>
                  <a:srgbClr val="FFFF00"/>
                </a:solidFill>
              </a:rPr>
              <a:t>Parchman</a:t>
            </a:r>
            <a:r>
              <a:rPr lang="en-US" sz="3200" dirty="0" smtClean="0">
                <a:solidFill>
                  <a:srgbClr val="FFFF00"/>
                </a:solidFill>
              </a:rPr>
              <a:t>, MS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18,000 </a:t>
            </a:r>
            <a:r>
              <a:rPr lang="en-US" sz="3200" dirty="0">
                <a:solidFill>
                  <a:srgbClr val="FFFF00"/>
                </a:solidFill>
              </a:rPr>
              <a:t>acres of land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All custody levels and DR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3,338 </a:t>
            </a:r>
            <a:r>
              <a:rPr lang="en-US" sz="3200" dirty="0">
                <a:solidFill>
                  <a:srgbClr val="FFFF00"/>
                </a:solidFill>
              </a:rPr>
              <a:t>inmates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986 </a:t>
            </a:r>
            <a:r>
              <a:rPr lang="en-US" sz="3200" dirty="0">
                <a:solidFill>
                  <a:srgbClr val="FFFF00"/>
                </a:solidFill>
              </a:rPr>
              <a:t>employees</a:t>
            </a:r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1" r="17991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724" y="6126163"/>
            <a:ext cx="3976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>
                <a:solidFill>
                  <a:prstClr val="white"/>
                </a:solidFill>
                <a:latin typeface="Calibri"/>
                <a:cs typeface="Calibri"/>
              </a:rPr>
              <a:t>http://mdah.state.ms.us/arrec/digital_archives/parchman/index.php?id=99010</a:t>
            </a:r>
            <a:r>
              <a:rPr lang="en-US" sz="1400" dirty="0">
                <a:solidFill>
                  <a:prstClr val="white"/>
                </a:solidFill>
                <a:latin typeface="Calibri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769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535</Words>
  <Application>Microsoft Macintosh PowerPoint</Application>
  <PresentationFormat>On-screen Show (4:3)</PresentationFormat>
  <Paragraphs>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Documenting Detention: Records of Segregation in Two U.S. Prisons  </vt:lpstr>
      <vt:lpstr>So What?</vt:lpstr>
      <vt:lpstr>Methods: Design</vt:lpstr>
      <vt:lpstr>Methods: Units of Analysis</vt:lpstr>
      <vt:lpstr>Methods: Data Sources</vt:lpstr>
      <vt:lpstr>Indiana State Prison: Overview</vt:lpstr>
      <vt:lpstr>ISP: Accountability Environment</vt:lpstr>
      <vt:lpstr>ISP: Recordkeeping Practices</vt:lpstr>
      <vt:lpstr>Mississippi State Penitentiary: Overview</vt:lpstr>
      <vt:lpstr>MSP: Accountability Environment</vt:lpstr>
      <vt:lpstr>MSP: Recordkeeping Practices</vt:lpstr>
      <vt:lpstr>Findings</vt:lpstr>
      <vt:lpstr>Further Research</vt:lpstr>
      <vt:lpstr>Acknowledgements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Documenting Detention: Records of Segregation in Two U.S. Prisons  </dc:title>
  <dc:creator>Jarrett Drake</dc:creator>
  <cp:lastModifiedBy>Jarrett Drake</cp:lastModifiedBy>
  <cp:revision>12</cp:revision>
  <dcterms:created xsi:type="dcterms:W3CDTF">2013-08-10T08:30:23Z</dcterms:created>
  <dcterms:modified xsi:type="dcterms:W3CDTF">2013-08-13T05:33:16Z</dcterms:modified>
</cp:coreProperties>
</file>