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56" r:id="rId3"/>
    <p:sldId id="257" r:id="rId4"/>
    <p:sldId id="264" r:id="rId5"/>
    <p:sldId id="265" r:id="rId6"/>
    <p:sldId id="258" r:id="rId7"/>
    <p:sldId id="259" r:id="rId8"/>
    <p:sldId id="260" r:id="rId9"/>
    <p:sldId id="275" r:id="rId10"/>
    <p:sldId id="276" r:id="rId11"/>
    <p:sldId id="268" r:id="rId12"/>
    <p:sldId id="278" r:id="rId13"/>
    <p:sldId id="272" r:id="rId14"/>
    <p:sldId id="269" r:id="rId15"/>
    <p:sldId id="277" r:id="rId16"/>
    <p:sldId id="271" r:id="rId17"/>
    <p:sldId id="270" r:id="rId18"/>
    <p:sldId id="274" r:id="rId19"/>
    <p:sldId id="273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637"/>
    <a:srgbClr val="C4B395"/>
    <a:srgbClr val="CFA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7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BC3A3-5A19-48AA-B3A2-DFE2E5067388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87E514-2DDF-4FB5-85D1-24481AFA3D03}">
      <dgm:prSet phldrT="[Text]"/>
      <dgm:spPr/>
      <dgm:t>
        <a:bodyPr/>
        <a:lstStyle/>
        <a:p>
          <a:r>
            <a:rPr lang="en-US" dirty="0"/>
            <a:t>resource relationships</a:t>
          </a:r>
        </a:p>
      </dgm:t>
    </dgm:pt>
    <dgm:pt modelId="{71CE56C6-7462-4EE9-8470-7CDA6F8E7F5F}" type="parTrans" cxnId="{470BE3DC-0B73-41FD-8C95-9B7276339D54}">
      <dgm:prSet/>
      <dgm:spPr/>
      <dgm:t>
        <a:bodyPr/>
        <a:lstStyle/>
        <a:p>
          <a:endParaRPr lang="en-US"/>
        </a:p>
      </dgm:t>
    </dgm:pt>
    <dgm:pt modelId="{B094F17B-E5F2-4470-9E81-694A757CF256}" type="sibTrans" cxnId="{470BE3DC-0B73-41FD-8C95-9B7276339D54}">
      <dgm:prSet/>
      <dgm:spPr/>
      <dgm:t>
        <a:bodyPr/>
        <a:lstStyle/>
        <a:p>
          <a:endParaRPr lang="en-US"/>
        </a:p>
      </dgm:t>
    </dgm:pt>
    <dgm:pt modelId="{2E287694-0463-41B1-96BF-B0CF06A730A4}">
      <dgm:prSet phldrT="[Text]"/>
      <dgm:spPr/>
      <dgm:t>
        <a:bodyPr/>
        <a:lstStyle/>
        <a:p>
          <a:r>
            <a:rPr lang="en-US"/>
            <a:t>creatorOf</a:t>
          </a:r>
        </a:p>
      </dgm:t>
    </dgm:pt>
    <dgm:pt modelId="{26440D82-EFC6-4105-80F2-B16420C83A21}" type="parTrans" cxnId="{F6C6A2FC-A03A-487A-8412-3405D57AD2C2}">
      <dgm:prSet/>
      <dgm:spPr/>
      <dgm:t>
        <a:bodyPr/>
        <a:lstStyle/>
        <a:p>
          <a:endParaRPr lang="en-US"/>
        </a:p>
      </dgm:t>
    </dgm:pt>
    <dgm:pt modelId="{90286CCA-CE98-4EF6-9DAE-8BFF21609305}" type="sibTrans" cxnId="{F6C6A2FC-A03A-487A-8412-3405D57AD2C2}">
      <dgm:prSet/>
      <dgm:spPr/>
      <dgm:t>
        <a:bodyPr/>
        <a:lstStyle/>
        <a:p>
          <a:endParaRPr lang="en-US"/>
        </a:p>
      </dgm:t>
    </dgm:pt>
    <dgm:pt modelId="{842ACFCA-B05B-433A-94C9-6B305F8AD4B6}">
      <dgm:prSet phldrT="[Text]"/>
      <dgm:spPr/>
      <dgm:t>
        <a:bodyPr/>
        <a:lstStyle/>
        <a:p>
          <a:r>
            <a:rPr lang="en-US"/>
            <a:t>authorOf</a:t>
          </a:r>
        </a:p>
      </dgm:t>
    </dgm:pt>
    <dgm:pt modelId="{BA4CB660-3AB1-4A99-9290-DF3B2F6165B5}" type="parTrans" cxnId="{AC666BE6-85EE-4239-A92B-3DB957A98F0B}">
      <dgm:prSet/>
      <dgm:spPr/>
      <dgm:t>
        <a:bodyPr/>
        <a:lstStyle/>
        <a:p>
          <a:endParaRPr lang="en-US"/>
        </a:p>
      </dgm:t>
    </dgm:pt>
    <dgm:pt modelId="{09C24365-D419-4D62-AC66-FA5BE2A46ECE}" type="sibTrans" cxnId="{AC666BE6-85EE-4239-A92B-3DB957A98F0B}">
      <dgm:prSet/>
      <dgm:spPr/>
      <dgm:t>
        <a:bodyPr/>
        <a:lstStyle/>
        <a:p>
          <a:endParaRPr lang="en-US"/>
        </a:p>
      </dgm:t>
    </dgm:pt>
    <dgm:pt modelId="{4D4398D3-B87E-488F-A195-6C93976166E2}">
      <dgm:prSet phldrT="[Text]"/>
      <dgm:spPr/>
      <dgm:t>
        <a:bodyPr/>
        <a:lstStyle/>
        <a:p>
          <a:r>
            <a:rPr lang="en-US"/>
            <a:t>creatorOfPart</a:t>
          </a:r>
        </a:p>
      </dgm:t>
    </dgm:pt>
    <dgm:pt modelId="{F20804EE-BE9F-48AF-B0FB-A4A6A3CB1F39}" type="parTrans" cxnId="{5200ABD3-14EA-4255-9BF1-14EC8346EAB8}">
      <dgm:prSet/>
      <dgm:spPr/>
      <dgm:t>
        <a:bodyPr/>
        <a:lstStyle/>
        <a:p>
          <a:endParaRPr lang="en-US"/>
        </a:p>
      </dgm:t>
    </dgm:pt>
    <dgm:pt modelId="{37A85393-F1A4-4ABA-9BFC-DED896E8BF8F}" type="sibTrans" cxnId="{5200ABD3-14EA-4255-9BF1-14EC8346EAB8}">
      <dgm:prSet/>
      <dgm:spPr/>
      <dgm:t>
        <a:bodyPr/>
        <a:lstStyle/>
        <a:p>
          <a:endParaRPr lang="en-US"/>
        </a:p>
      </dgm:t>
    </dgm:pt>
    <dgm:pt modelId="{5C4EE887-C72A-42C9-BAC8-67F6B3A57E1F}">
      <dgm:prSet phldrT="[Text]"/>
      <dgm:spPr/>
      <dgm:t>
        <a:bodyPr/>
        <a:lstStyle/>
        <a:p>
          <a:r>
            <a:rPr lang="en-US"/>
            <a:t>subjectOf</a:t>
          </a:r>
        </a:p>
      </dgm:t>
    </dgm:pt>
    <dgm:pt modelId="{9F5D52B7-932B-4151-A7A9-A2B1E0183609}" type="parTrans" cxnId="{9EBB274D-3758-49F8-95A8-B7F1C0EFC315}">
      <dgm:prSet/>
      <dgm:spPr/>
      <dgm:t>
        <a:bodyPr/>
        <a:lstStyle/>
        <a:p>
          <a:endParaRPr lang="en-US"/>
        </a:p>
      </dgm:t>
    </dgm:pt>
    <dgm:pt modelId="{30B044A8-DC6B-4FBD-B724-36C195A07952}" type="sibTrans" cxnId="{9EBB274D-3758-49F8-95A8-B7F1C0EFC315}">
      <dgm:prSet/>
      <dgm:spPr/>
      <dgm:t>
        <a:bodyPr/>
        <a:lstStyle/>
        <a:p>
          <a:endParaRPr lang="en-US"/>
        </a:p>
      </dgm:t>
    </dgm:pt>
    <dgm:pt modelId="{9BB26E17-7320-4AC4-B794-74AE0F6D68A5}">
      <dgm:prSet phldrT="[Text]"/>
      <dgm:spPr/>
      <dgm:t>
        <a:bodyPr/>
        <a:lstStyle/>
        <a:p>
          <a:r>
            <a:rPr lang="en-US"/>
            <a:t>mentionedIn</a:t>
          </a:r>
        </a:p>
      </dgm:t>
    </dgm:pt>
    <dgm:pt modelId="{B1925940-8666-4FA5-8A7B-578FE8297E36}" type="parTrans" cxnId="{C6F39498-B854-4902-A780-2225FA8E09BB}">
      <dgm:prSet/>
      <dgm:spPr/>
      <dgm:t>
        <a:bodyPr/>
        <a:lstStyle/>
        <a:p>
          <a:endParaRPr lang="en-US"/>
        </a:p>
      </dgm:t>
    </dgm:pt>
    <dgm:pt modelId="{80A7853D-8489-4CDE-9818-3AFE195FD6DD}" type="sibTrans" cxnId="{C6F39498-B854-4902-A780-2225FA8E09BB}">
      <dgm:prSet/>
      <dgm:spPr/>
      <dgm:t>
        <a:bodyPr/>
        <a:lstStyle/>
        <a:p>
          <a:endParaRPr lang="en-US"/>
        </a:p>
      </dgm:t>
    </dgm:pt>
    <dgm:pt modelId="{0C662FE0-2BFB-462E-88F6-F9C1A95A3C96}">
      <dgm:prSet phldrT="[Text]"/>
      <dgm:spPr/>
      <dgm:t>
        <a:bodyPr/>
        <a:lstStyle/>
        <a:p>
          <a:r>
            <a:rPr lang="en-US"/>
            <a:t>other</a:t>
          </a:r>
        </a:p>
      </dgm:t>
    </dgm:pt>
    <dgm:pt modelId="{1DB24FF8-AA7D-4090-B595-E0E3E0A41D27}" type="parTrans" cxnId="{D81A32D6-1644-406B-9D30-4F04B9FD7BA3}">
      <dgm:prSet/>
      <dgm:spPr/>
      <dgm:t>
        <a:bodyPr/>
        <a:lstStyle/>
        <a:p>
          <a:endParaRPr lang="en-US"/>
        </a:p>
      </dgm:t>
    </dgm:pt>
    <dgm:pt modelId="{9DE7FC8C-F637-47EE-B34C-F4BD35140FA6}" type="sibTrans" cxnId="{D81A32D6-1644-406B-9D30-4F04B9FD7BA3}">
      <dgm:prSet/>
      <dgm:spPr/>
      <dgm:t>
        <a:bodyPr/>
        <a:lstStyle/>
        <a:p>
          <a:endParaRPr lang="en-US"/>
        </a:p>
      </dgm:t>
    </dgm:pt>
    <dgm:pt modelId="{663A3CA1-0E09-483C-80C9-2888857E118B}">
      <dgm:prSet phldrT="[Text]"/>
      <dgm:spPr/>
      <dgm:t>
        <a:bodyPr/>
        <a:lstStyle/>
        <a:p>
          <a:r>
            <a:rPr lang="en-US"/>
            <a:t>representedIn</a:t>
          </a:r>
        </a:p>
      </dgm:t>
    </dgm:pt>
    <dgm:pt modelId="{07B42357-FD54-42AF-8C6B-A0E3084CB2B7}" type="parTrans" cxnId="{94473526-8669-4EEC-9245-5769237FAB43}">
      <dgm:prSet/>
      <dgm:spPr/>
      <dgm:t>
        <a:bodyPr/>
        <a:lstStyle/>
        <a:p>
          <a:endParaRPr lang="en-US"/>
        </a:p>
      </dgm:t>
    </dgm:pt>
    <dgm:pt modelId="{A12D6688-29BA-4FED-AE0B-2C8672856939}" type="sibTrans" cxnId="{94473526-8669-4EEC-9245-5769237FAB43}">
      <dgm:prSet/>
      <dgm:spPr/>
      <dgm:t>
        <a:bodyPr/>
        <a:lstStyle/>
        <a:p>
          <a:endParaRPr lang="en-US"/>
        </a:p>
      </dgm:t>
    </dgm:pt>
    <dgm:pt modelId="{5D1876E5-5AE1-4D95-8AA7-94846B97B08B}">
      <dgm:prSet phldrT="[Text]"/>
      <dgm:spPr/>
      <dgm:t>
        <a:bodyPr/>
        <a:lstStyle/>
        <a:p>
          <a:r>
            <a:rPr lang="en-US"/>
            <a:t>depictedIn</a:t>
          </a:r>
        </a:p>
      </dgm:t>
    </dgm:pt>
    <dgm:pt modelId="{1B2BDB17-20BC-4C90-867E-DF66ECC89A4D}" type="parTrans" cxnId="{4B684BCF-665F-4965-90A3-D4C4C8C4462B}">
      <dgm:prSet/>
      <dgm:spPr/>
      <dgm:t>
        <a:bodyPr/>
        <a:lstStyle/>
        <a:p>
          <a:endParaRPr lang="en-US"/>
        </a:p>
      </dgm:t>
    </dgm:pt>
    <dgm:pt modelId="{E0265E53-1AB0-4EF4-B6D9-D64B472D0068}" type="sibTrans" cxnId="{4B684BCF-665F-4965-90A3-D4C4C8C4462B}">
      <dgm:prSet/>
      <dgm:spPr/>
      <dgm:t>
        <a:bodyPr/>
        <a:lstStyle/>
        <a:p>
          <a:endParaRPr lang="en-US"/>
        </a:p>
      </dgm:t>
    </dgm:pt>
    <dgm:pt modelId="{F8CF88F5-2B67-4E7B-A639-0BE4CF07EE09}">
      <dgm:prSet phldrT="[Text]"/>
      <dgm:spPr/>
      <dgm:t>
        <a:bodyPr/>
        <a:lstStyle/>
        <a:p>
          <a:r>
            <a:rPr lang="en-US"/>
            <a:t>collectorOf</a:t>
          </a:r>
        </a:p>
      </dgm:t>
    </dgm:pt>
    <dgm:pt modelId="{E7469395-74FD-4823-AED7-2466782E8F45}" type="parTrans" cxnId="{1BD1F5AE-84DE-492D-AC40-47B92305907A}">
      <dgm:prSet/>
      <dgm:spPr/>
      <dgm:t>
        <a:bodyPr/>
        <a:lstStyle/>
        <a:p>
          <a:endParaRPr lang="en-US"/>
        </a:p>
      </dgm:t>
    </dgm:pt>
    <dgm:pt modelId="{6990DFF5-8A91-4748-80EF-55DAEFC686A6}" type="sibTrans" cxnId="{1BD1F5AE-84DE-492D-AC40-47B92305907A}">
      <dgm:prSet/>
      <dgm:spPr/>
      <dgm:t>
        <a:bodyPr/>
        <a:lstStyle/>
        <a:p>
          <a:endParaRPr lang="en-US"/>
        </a:p>
      </dgm:t>
    </dgm:pt>
    <dgm:pt modelId="{01D291F4-33EF-47FF-B9BF-8D19E3036C30}">
      <dgm:prSet phldrT="[Text]"/>
      <dgm:spPr/>
      <dgm:t>
        <a:bodyPr/>
        <a:lstStyle/>
        <a:p>
          <a:r>
            <a:rPr lang="en-US"/>
            <a:t>arrangerOf</a:t>
          </a:r>
        </a:p>
      </dgm:t>
    </dgm:pt>
    <dgm:pt modelId="{8E8222EB-593A-4A4C-AF6C-5E8DC505560E}" type="parTrans" cxnId="{662CFFE1-367E-452A-8771-BFCAE1EC86C5}">
      <dgm:prSet/>
      <dgm:spPr/>
      <dgm:t>
        <a:bodyPr/>
        <a:lstStyle/>
        <a:p>
          <a:endParaRPr lang="en-US"/>
        </a:p>
      </dgm:t>
    </dgm:pt>
    <dgm:pt modelId="{48909B76-5490-470E-A1F4-E8C0E55C523C}" type="sibTrans" cxnId="{662CFFE1-367E-452A-8771-BFCAE1EC86C5}">
      <dgm:prSet/>
      <dgm:spPr/>
      <dgm:t>
        <a:bodyPr/>
        <a:lstStyle/>
        <a:p>
          <a:endParaRPr lang="en-US"/>
        </a:p>
      </dgm:t>
    </dgm:pt>
    <dgm:pt modelId="{3247AE31-BD21-4803-AF6E-578D8DC88674}">
      <dgm:prSet phldrT="[Text]"/>
      <dgm:spPr/>
      <dgm:t>
        <a:bodyPr/>
        <a:lstStyle/>
        <a:p>
          <a:r>
            <a:rPr lang="en-US"/>
            <a:t>artistOf</a:t>
          </a:r>
        </a:p>
      </dgm:t>
    </dgm:pt>
    <dgm:pt modelId="{35DDDE4A-30BF-40F7-9479-F59F8A26C5B0}" type="sibTrans" cxnId="{B55B7E44-E807-4A22-9F99-0ACA7A6755B3}">
      <dgm:prSet/>
      <dgm:spPr/>
      <dgm:t>
        <a:bodyPr/>
        <a:lstStyle/>
        <a:p>
          <a:endParaRPr lang="en-US"/>
        </a:p>
      </dgm:t>
    </dgm:pt>
    <dgm:pt modelId="{563BF73B-EDCE-4E02-9A75-FBB3198555D9}" type="parTrans" cxnId="{B55B7E44-E807-4A22-9F99-0ACA7A6755B3}">
      <dgm:prSet/>
      <dgm:spPr/>
      <dgm:t>
        <a:bodyPr/>
        <a:lstStyle/>
        <a:p>
          <a:endParaRPr lang="en-US"/>
        </a:p>
      </dgm:t>
    </dgm:pt>
    <dgm:pt modelId="{02CBB3C8-4212-41A0-AC08-ECB230AA0055}" type="pres">
      <dgm:prSet presAssocID="{E62BC3A3-5A19-48AA-B3A2-DFE2E50673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1839B5-E0AE-4E9E-8BDF-5052F0F6AE83}" type="pres">
      <dgm:prSet presAssocID="{E687E514-2DDF-4FB5-85D1-24481AFA3D0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F83A338-8FED-424B-AADB-2D41BBCF01DC}" type="pres">
      <dgm:prSet presAssocID="{E687E514-2DDF-4FB5-85D1-24481AFA3D03}" presName="rootComposite1" presStyleCnt="0"/>
      <dgm:spPr/>
      <dgm:t>
        <a:bodyPr/>
        <a:lstStyle/>
        <a:p>
          <a:endParaRPr lang="en-US"/>
        </a:p>
      </dgm:t>
    </dgm:pt>
    <dgm:pt modelId="{D62A241D-157C-4982-B1CD-EAC602658193}" type="pres">
      <dgm:prSet presAssocID="{E687E514-2DDF-4FB5-85D1-24481AFA3D0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5A0950-763D-4B62-A79A-16CC89535EBD}" type="pres">
      <dgm:prSet presAssocID="{E687E514-2DDF-4FB5-85D1-24481AFA3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8F86D2D-7AC1-4B0C-8DA9-97457B7F8F99}" type="pres">
      <dgm:prSet presAssocID="{E687E514-2DDF-4FB5-85D1-24481AFA3D03}" presName="hierChild2" presStyleCnt="0"/>
      <dgm:spPr/>
      <dgm:t>
        <a:bodyPr/>
        <a:lstStyle/>
        <a:p>
          <a:endParaRPr lang="en-US"/>
        </a:p>
      </dgm:t>
    </dgm:pt>
    <dgm:pt modelId="{A5E55F48-2041-49A2-83DB-7D82D5FA30A4}" type="pres">
      <dgm:prSet presAssocID="{26440D82-EFC6-4105-80F2-B16420C83A2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C501BD7-8EF8-49E0-8D11-15F20B232FB3}" type="pres">
      <dgm:prSet presAssocID="{2E287694-0463-41B1-96BF-B0CF06A730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7385275-D051-45FD-B20C-2932DF0734F3}" type="pres">
      <dgm:prSet presAssocID="{2E287694-0463-41B1-96BF-B0CF06A730A4}" presName="rootComposite" presStyleCnt="0"/>
      <dgm:spPr/>
      <dgm:t>
        <a:bodyPr/>
        <a:lstStyle/>
        <a:p>
          <a:endParaRPr lang="en-US"/>
        </a:p>
      </dgm:t>
    </dgm:pt>
    <dgm:pt modelId="{B1D225FA-1521-4A02-BAFB-3D6154C689AA}" type="pres">
      <dgm:prSet presAssocID="{2E287694-0463-41B1-96BF-B0CF06A730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24C88-6D51-4D7D-9BA6-798D235888E4}" type="pres">
      <dgm:prSet presAssocID="{2E287694-0463-41B1-96BF-B0CF06A730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99B814D-35E2-4106-B83D-3DDA3A4C7E13}" type="pres">
      <dgm:prSet presAssocID="{2E287694-0463-41B1-96BF-B0CF06A730A4}" presName="hierChild4" presStyleCnt="0"/>
      <dgm:spPr/>
      <dgm:t>
        <a:bodyPr/>
        <a:lstStyle/>
        <a:p>
          <a:endParaRPr lang="en-US"/>
        </a:p>
      </dgm:t>
    </dgm:pt>
    <dgm:pt modelId="{44FDB5AE-74F0-47A4-B077-B4056B21A680}" type="pres">
      <dgm:prSet presAssocID="{BA4CB660-3AB1-4A99-9290-DF3B2F6165B5}" presName="Name37" presStyleLbl="parChTrans1D3" presStyleIdx="0" presStyleCnt="8"/>
      <dgm:spPr/>
      <dgm:t>
        <a:bodyPr/>
        <a:lstStyle/>
        <a:p>
          <a:endParaRPr lang="en-US"/>
        </a:p>
      </dgm:t>
    </dgm:pt>
    <dgm:pt modelId="{27F617B1-5DA0-4BD2-B6E6-272FC39D3791}" type="pres">
      <dgm:prSet presAssocID="{842ACFCA-B05B-433A-94C9-6B305F8AD4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B948C48-EB76-41B6-A402-F6FEFFFE1B8A}" type="pres">
      <dgm:prSet presAssocID="{842ACFCA-B05B-433A-94C9-6B305F8AD4B6}" presName="rootComposite" presStyleCnt="0"/>
      <dgm:spPr/>
      <dgm:t>
        <a:bodyPr/>
        <a:lstStyle/>
        <a:p>
          <a:endParaRPr lang="en-US"/>
        </a:p>
      </dgm:t>
    </dgm:pt>
    <dgm:pt modelId="{8EA9FD68-478C-4A4B-8686-803139E3A810}" type="pres">
      <dgm:prSet presAssocID="{842ACFCA-B05B-433A-94C9-6B305F8AD4B6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0EF18-A083-4F23-9246-CD768A9813F5}" type="pres">
      <dgm:prSet presAssocID="{842ACFCA-B05B-433A-94C9-6B305F8AD4B6}" presName="rootConnector" presStyleLbl="node3" presStyleIdx="0" presStyleCnt="8"/>
      <dgm:spPr/>
      <dgm:t>
        <a:bodyPr/>
        <a:lstStyle/>
        <a:p>
          <a:endParaRPr lang="en-US"/>
        </a:p>
      </dgm:t>
    </dgm:pt>
    <dgm:pt modelId="{195985A4-515A-487F-85AC-0CE91F9728FE}" type="pres">
      <dgm:prSet presAssocID="{842ACFCA-B05B-433A-94C9-6B305F8AD4B6}" presName="hierChild4" presStyleCnt="0"/>
      <dgm:spPr/>
      <dgm:t>
        <a:bodyPr/>
        <a:lstStyle/>
        <a:p>
          <a:endParaRPr lang="en-US"/>
        </a:p>
      </dgm:t>
    </dgm:pt>
    <dgm:pt modelId="{3EA16804-879A-4421-80E8-47D6649011C5}" type="pres">
      <dgm:prSet presAssocID="{842ACFCA-B05B-433A-94C9-6B305F8AD4B6}" presName="hierChild5" presStyleCnt="0"/>
      <dgm:spPr/>
      <dgm:t>
        <a:bodyPr/>
        <a:lstStyle/>
        <a:p>
          <a:endParaRPr lang="en-US"/>
        </a:p>
      </dgm:t>
    </dgm:pt>
    <dgm:pt modelId="{040C9D16-BFB2-4CA0-811A-AEDD50CFB547}" type="pres">
      <dgm:prSet presAssocID="{563BF73B-EDCE-4E02-9A75-FBB3198555D9}" presName="Name37" presStyleLbl="parChTrans1D3" presStyleIdx="1" presStyleCnt="8"/>
      <dgm:spPr/>
      <dgm:t>
        <a:bodyPr/>
        <a:lstStyle/>
        <a:p>
          <a:endParaRPr lang="en-US"/>
        </a:p>
      </dgm:t>
    </dgm:pt>
    <dgm:pt modelId="{9C158128-EE92-4660-ACCA-221A3A38B2B3}" type="pres">
      <dgm:prSet presAssocID="{3247AE31-BD21-4803-AF6E-578D8DC8867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507977A-A937-4B71-861A-CDC7DE0A440A}" type="pres">
      <dgm:prSet presAssocID="{3247AE31-BD21-4803-AF6E-578D8DC88674}" presName="rootComposite" presStyleCnt="0"/>
      <dgm:spPr/>
      <dgm:t>
        <a:bodyPr/>
        <a:lstStyle/>
        <a:p>
          <a:endParaRPr lang="en-US"/>
        </a:p>
      </dgm:t>
    </dgm:pt>
    <dgm:pt modelId="{C332D026-9A30-4BB8-9126-906DDACD37A2}" type="pres">
      <dgm:prSet presAssocID="{3247AE31-BD21-4803-AF6E-578D8DC88674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54D5CD-4301-44B1-A33B-E3A257F73E2F}" type="pres">
      <dgm:prSet presAssocID="{3247AE31-BD21-4803-AF6E-578D8DC88674}" presName="rootConnector" presStyleLbl="node3" presStyleIdx="1" presStyleCnt="8"/>
      <dgm:spPr/>
      <dgm:t>
        <a:bodyPr/>
        <a:lstStyle/>
        <a:p>
          <a:endParaRPr lang="en-US"/>
        </a:p>
      </dgm:t>
    </dgm:pt>
    <dgm:pt modelId="{DF7CDB24-639F-41F3-A2D8-DADAD0FECE1A}" type="pres">
      <dgm:prSet presAssocID="{3247AE31-BD21-4803-AF6E-578D8DC88674}" presName="hierChild4" presStyleCnt="0"/>
      <dgm:spPr/>
      <dgm:t>
        <a:bodyPr/>
        <a:lstStyle/>
        <a:p>
          <a:endParaRPr lang="en-US"/>
        </a:p>
      </dgm:t>
    </dgm:pt>
    <dgm:pt modelId="{D8B40FB9-ECCA-47ED-9134-0C0535751665}" type="pres">
      <dgm:prSet presAssocID="{3247AE31-BD21-4803-AF6E-578D8DC88674}" presName="hierChild5" presStyleCnt="0"/>
      <dgm:spPr/>
      <dgm:t>
        <a:bodyPr/>
        <a:lstStyle/>
        <a:p>
          <a:endParaRPr lang="en-US"/>
        </a:p>
      </dgm:t>
    </dgm:pt>
    <dgm:pt modelId="{79AF5DDE-7719-4858-905C-546CF3017629}" type="pres">
      <dgm:prSet presAssocID="{F20804EE-BE9F-48AF-B0FB-A4A6A3CB1F39}" presName="Name37" presStyleLbl="parChTrans1D3" presStyleIdx="2" presStyleCnt="8"/>
      <dgm:spPr/>
      <dgm:t>
        <a:bodyPr/>
        <a:lstStyle/>
        <a:p>
          <a:endParaRPr lang="en-US"/>
        </a:p>
      </dgm:t>
    </dgm:pt>
    <dgm:pt modelId="{5269C421-0C31-4239-8D47-C71CBF88AA50}" type="pres">
      <dgm:prSet presAssocID="{4D4398D3-B87E-488F-A195-6C93976166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2088E9A-5701-487E-BB1C-7B86D4129D2F}" type="pres">
      <dgm:prSet presAssocID="{4D4398D3-B87E-488F-A195-6C93976166E2}" presName="rootComposite" presStyleCnt="0"/>
      <dgm:spPr/>
      <dgm:t>
        <a:bodyPr/>
        <a:lstStyle/>
        <a:p>
          <a:endParaRPr lang="en-US"/>
        </a:p>
      </dgm:t>
    </dgm:pt>
    <dgm:pt modelId="{6C6599B9-7E96-448E-BF67-5C852D07E1DC}" type="pres">
      <dgm:prSet presAssocID="{4D4398D3-B87E-488F-A195-6C93976166E2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74D86-468C-41DA-ABBE-9E09CF04AE1A}" type="pres">
      <dgm:prSet presAssocID="{4D4398D3-B87E-488F-A195-6C93976166E2}" presName="rootConnector" presStyleLbl="node3" presStyleIdx="2" presStyleCnt="8"/>
      <dgm:spPr/>
      <dgm:t>
        <a:bodyPr/>
        <a:lstStyle/>
        <a:p>
          <a:endParaRPr lang="en-US"/>
        </a:p>
      </dgm:t>
    </dgm:pt>
    <dgm:pt modelId="{ECE96B7C-DAD3-4287-82C6-A5536B75EEC3}" type="pres">
      <dgm:prSet presAssocID="{4D4398D3-B87E-488F-A195-6C93976166E2}" presName="hierChild4" presStyleCnt="0"/>
      <dgm:spPr/>
      <dgm:t>
        <a:bodyPr/>
        <a:lstStyle/>
        <a:p>
          <a:endParaRPr lang="en-US"/>
        </a:p>
      </dgm:t>
    </dgm:pt>
    <dgm:pt modelId="{ABD654B3-C844-4FAF-8A70-C4ED1CDADAD5}" type="pres">
      <dgm:prSet presAssocID="{4D4398D3-B87E-488F-A195-6C93976166E2}" presName="hierChild5" presStyleCnt="0"/>
      <dgm:spPr/>
      <dgm:t>
        <a:bodyPr/>
        <a:lstStyle/>
        <a:p>
          <a:endParaRPr lang="en-US"/>
        </a:p>
      </dgm:t>
    </dgm:pt>
    <dgm:pt modelId="{34360F77-FFE9-49B8-8C6F-8959A71382F0}" type="pres">
      <dgm:prSet presAssocID="{E7469395-74FD-4823-AED7-2466782E8F45}" presName="Name37" presStyleLbl="parChTrans1D3" presStyleIdx="3" presStyleCnt="8"/>
      <dgm:spPr/>
      <dgm:t>
        <a:bodyPr/>
        <a:lstStyle/>
        <a:p>
          <a:endParaRPr lang="en-US"/>
        </a:p>
      </dgm:t>
    </dgm:pt>
    <dgm:pt modelId="{7C9C0C25-8CF1-4C6D-B691-9BDECA2A77AD}" type="pres">
      <dgm:prSet presAssocID="{F8CF88F5-2B67-4E7B-A639-0BE4CF07EE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61F15BE-BD62-4238-99F9-0EDFEB860391}" type="pres">
      <dgm:prSet presAssocID="{F8CF88F5-2B67-4E7B-A639-0BE4CF07EE09}" presName="rootComposite" presStyleCnt="0"/>
      <dgm:spPr/>
      <dgm:t>
        <a:bodyPr/>
        <a:lstStyle/>
        <a:p>
          <a:endParaRPr lang="en-US"/>
        </a:p>
      </dgm:t>
    </dgm:pt>
    <dgm:pt modelId="{066B2997-935B-49C2-A875-64006D9E97CE}" type="pres">
      <dgm:prSet presAssocID="{F8CF88F5-2B67-4E7B-A639-0BE4CF07EE09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BB060-7D55-4A55-AB82-BA8BFC0D491A}" type="pres">
      <dgm:prSet presAssocID="{F8CF88F5-2B67-4E7B-A639-0BE4CF07EE09}" presName="rootConnector" presStyleLbl="node3" presStyleIdx="3" presStyleCnt="8"/>
      <dgm:spPr/>
      <dgm:t>
        <a:bodyPr/>
        <a:lstStyle/>
        <a:p>
          <a:endParaRPr lang="en-US"/>
        </a:p>
      </dgm:t>
    </dgm:pt>
    <dgm:pt modelId="{A15A48F7-FA71-488E-98A1-C03490620DD8}" type="pres">
      <dgm:prSet presAssocID="{F8CF88F5-2B67-4E7B-A639-0BE4CF07EE09}" presName="hierChild4" presStyleCnt="0"/>
      <dgm:spPr/>
      <dgm:t>
        <a:bodyPr/>
        <a:lstStyle/>
        <a:p>
          <a:endParaRPr lang="en-US"/>
        </a:p>
      </dgm:t>
    </dgm:pt>
    <dgm:pt modelId="{2562DB0F-C6BF-4ADE-9413-155E50C861F9}" type="pres">
      <dgm:prSet presAssocID="{F8CF88F5-2B67-4E7B-A639-0BE4CF07EE09}" presName="hierChild5" presStyleCnt="0"/>
      <dgm:spPr/>
      <dgm:t>
        <a:bodyPr/>
        <a:lstStyle/>
        <a:p>
          <a:endParaRPr lang="en-US"/>
        </a:p>
      </dgm:t>
    </dgm:pt>
    <dgm:pt modelId="{B7B3C20D-90FF-4BB4-94D9-0C8A102F278C}" type="pres">
      <dgm:prSet presAssocID="{2E287694-0463-41B1-96BF-B0CF06A730A4}" presName="hierChild5" presStyleCnt="0"/>
      <dgm:spPr/>
      <dgm:t>
        <a:bodyPr/>
        <a:lstStyle/>
        <a:p>
          <a:endParaRPr lang="en-US"/>
        </a:p>
      </dgm:t>
    </dgm:pt>
    <dgm:pt modelId="{8893C629-2B07-4034-8DC3-761FA6157FB8}" type="pres">
      <dgm:prSet presAssocID="{9F5D52B7-932B-4151-A7A9-A2B1E018360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19F3640-2F69-4D77-80C0-3ED18F18CE40}" type="pres">
      <dgm:prSet presAssocID="{5C4EE887-C72A-42C9-BAC8-67F6B3A57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F508E88-C1F4-4C83-BFF1-B3DDBBC4B6A4}" type="pres">
      <dgm:prSet presAssocID="{5C4EE887-C72A-42C9-BAC8-67F6B3A57E1F}" presName="rootComposite" presStyleCnt="0"/>
      <dgm:spPr/>
      <dgm:t>
        <a:bodyPr/>
        <a:lstStyle/>
        <a:p>
          <a:endParaRPr lang="en-US"/>
        </a:p>
      </dgm:t>
    </dgm:pt>
    <dgm:pt modelId="{0643D022-72EF-4DFD-A7C1-E4AB6E489348}" type="pres">
      <dgm:prSet presAssocID="{5C4EE887-C72A-42C9-BAC8-67F6B3A57E1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C7377-D4C5-449F-B147-8224E4A627C9}" type="pres">
      <dgm:prSet presAssocID="{5C4EE887-C72A-42C9-BAC8-67F6B3A57E1F}" presName="rootConnector" presStyleLbl="node2" presStyleIdx="1" presStyleCnt="3"/>
      <dgm:spPr/>
      <dgm:t>
        <a:bodyPr/>
        <a:lstStyle/>
        <a:p>
          <a:endParaRPr lang="en-US"/>
        </a:p>
      </dgm:t>
    </dgm:pt>
    <dgm:pt modelId="{19BE6665-0A1A-4646-AE56-12368B207CEE}" type="pres">
      <dgm:prSet presAssocID="{5C4EE887-C72A-42C9-BAC8-67F6B3A57E1F}" presName="hierChild4" presStyleCnt="0"/>
      <dgm:spPr/>
      <dgm:t>
        <a:bodyPr/>
        <a:lstStyle/>
        <a:p>
          <a:endParaRPr lang="en-US"/>
        </a:p>
      </dgm:t>
    </dgm:pt>
    <dgm:pt modelId="{6DC3EE01-A98F-4993-92E3-2E84178266C9}" type="pres">
      <dgm:prSet presAssocID="{B1925940-8666-4FA5-8A7B-578FE8297E36}" presName="Name37" presStyleLbl="parChTrans1D3" presStyleIdx="4" presStyleCnt="8"/>
      <dgm:spPr/>
      <dgm:t>
        <a:bodyPr/>
        <a:lstStyle/>
        <a:p>
          <a:endParaRPr lang="en-US"/>
        </a:p>
      </dgm:t>
    </dgm:pt>
    <dgm:pt modelId="{E8A44B02-FA0B-45FD-9452-AFD235C69336}" type="pres">
      <dgm:prSet presAssocID="{9BB26E17-7320-4AC4-B794-74AE0F6D68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DBF03F-8AA5-4BC2-A5FB-774E2FBFD559}" type="pres">
      <dgm:prSet presAssocID="{9BB26E17-7320-4AC4-B794-74AE0F6D68A5}" presName="rootComposite" presStyleCnt="0"/>
      <dgm:spPr/>
      <dgm:t>
        <a:bodyPr/>
        <a:lstStyle/>
        <a:p>
          <a:endParaRPr lang="en-US"/>
        </a:p>
      </dgm:t>
    </dgm:pt>
    <dgm:pt modelId="{4AF75ED0-FB76-4D03-A5BA-A94ECFE4DE89}" type="pres">
      <dgm:prSet presAssocID="{9BB26E17-7320-4AC4-B794-74AE0F6D68A5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5495E-E1F5-4A7D-A61B-402517A1E737}" type="pres">
      <dgm:prSet presAssocID="{9BB26E17-7320-4AC4-B794-74AE0F6D68A5}" presName="rootConnector" presStyleLbl="node3" presStyleIdx="4" presStyleCnt="8"/>
      <dgm:spPr/>
      <dgm:t>
        <a:bodyPr/>
        <a:lstStyle/>
        <a:p>
          <a:endParaRPr lang="en-US"/>
        </a:p>
      </dgm:t>
    </dgm:pt>
    <dgm:pt modelId="{0E1542DF-ADFC-4D1A-854D-910EBC4419A1}" type="pres">
      <dgm:prSet presAssocID="{9BB26E17-7320-4AC4-B794-74AE0F6D68A5}" presName="hierChild4" presStyleCnt="0"/>
      <dgm:spPr/>
      <dgm:t>
        <a:bodyPr/>
        <a:lstStyle/>
        <a:p>
          <a:endParaRPr lang="en-US"/>
        </a:p>
      </dgm:t>
    </dgm:pt>
    <dgm:pt modelId="{341A6F6B-65DA-44BB-9857-F4D9BA5CD508}" type="pres">
      <dgm:prSet presAssocID="{9BB26E17-7320-4AC4-B794-74AE0F6D68A5}" presName="hierChild5" presStyleCnt="0"/>
      <dgm:spPr/>
      <dgm:t>
        <a:bodyPr/>
        <a:lstStyle/>
        <a:p>
          <a:endParaRPr lang="en-US"/>
        </a:p>
      </dgm:t>
    </dgm:pt>
    <dgm:pt modelId="{591B4E3E-26CF-45E8-861C-B3D2F80D5B8E}" type="pres">
      <dgm:prSet presAssocID="{1B2BDB17-20BC-4C90-867E-DF66ECC89A4D}" presName="Name37" presStyleLbl="parChTrans1D3" presStyleIdx="5" presStyleCnt="8"/>
      <dgm:spPr/>
      <dgm:t>
        <a:bodyPr/>
        <a:lstStyle/>
        <a:p>
          <a:endParaRPr lang="en-US"/>
        </a:p>
      </dgm:t>
    </dgm:pt>
    <dgm:pt modelId="{E3710705-13D1-4489-A45D-F3985E8451AD}" type="pres">
      <dgm:prSet presAssocID="{5D1876E5-5AE1-4D95-8AA7-94846B97B08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F10A3D-866A-4552-9F3A-03C61F177897}" type="pres">
      <dgm:prSet presAssocID="{5D1876E5-5AE1-4D95-8AA7-94846B97B08B}" presName="rootComposite" presStyleCnt="0"/>
      <dgm:spPr/>
      <dgm:t>
        <a:bodyPr/>
        <a:lstStyle/>
        <a:p>
          <a:endParaRPr lang="en-US"/>
        </a:p>
      </dgm:t>
    </dgm:pt>
    <dgm:pt modelId="{62DDD4DB-E7A2-4E34-B9B2-753930E4C730}" type="pres">
      <dgm:prSet presAssocID="{5D1876E5-5AE1-4D95-8AA7-94846B97B08B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8F9259-41EB-4E0C-A8D3-42344A8076A7}" type="pres">
      <dgm:prSet presAssocID="{5D1876E5-5AE1-4D95-8AA7-94846B97B08B}" presName="rootConnector" presStyleLbl="node3" presStyleIdx="5" presStyleCnt="8"/>
      <dgm:spPr/>
      <dgm:t>
        <a:bodyPr/>
        <a:lstStyle/>
        <a:p>
          <a:endParaRPr lang="en-US"/>
        </a:p>
      </dgm:t>
    </dgm:pt>
    <dgm:pt modelId="{BB1ED71A-CA66-47F6-8660-33CD483A2156}" type="pres">
      <dgm:prSet presAssocID="{5D1876E5-5AE1-4D95-8AA7-94846B97B08B}" presName="hierChild4" presStyleCnt="0"/>
      <dgm:spPr/>
      <dgm:t>
        <a:bodyPr/>
        <a:lstStyle/>
        <a:p>
          <a:endParaRPr lang="en-US"/>
        </a:p>
      </dgm:t>
    </dgm:pt>
    <dgm:pt modelId="{601AE464-807E-4DAC-B9FC-12E8DA70DB25}" type="pres">
      <dgm:prSet presAssocID="{5D1876E5-5AE1-4D95-8AA7-94846B97B08B}" presName="hierChild5" presStyleCnt="0"/>
      <dgm:spPr/>
      <dgm:t>
        <a:bodyPr/>
        <a:lstStyle/>
        <a:p>
          <a:endParaRPr lang="en-US"/>
        </a:p>
      </dgm:t>
    </dgm:pt>
    <dgm:pt modelId="{885B955A-9A86-4FD7-9BE8-76570970C581}" type="pres">
      <dgm:prSet presAssocID="{5C4EE887-C72A-42C9-BAC8-67F6B3A57E1F}" presName="hierChild5" presStyleCnt="0"/>
      <dgm:spPr/>
      <dgm:t>
        <a:bodyPr/>
        <a:lstStyle/>
        <a:p>
          <a:endParaRPr lang="en-US"/>
        </a:p>
      </dgm:t>
    </dgm:pt>
    <dgm:pt modelId="{056175F2-B364-44D3-9B47-106DFD7E8A83}" type="pres">
      <dgm:prSet presAssocID="{1DB24FF8-AA7D-4090-B595-E0E3E0A41D2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216DCD9-BB5F-455F-8448-61C7F2F06168}" type="pres">
      <dgm:prSet presAssocID="{0C662FE0-2BFB-462E-88F6-F9C1A95A3C9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2B765F-3E14-4316-86F4-436E6051FB4D}" type="pres">
      <dgm:prSet presAssocID="{0C662FE0-2BFB-462E-88F6-F9C1A95A3C96}" presName="rootComposite" presStyleCnt="0"/>
      <dgm:spPr/>
      <dgm:t>
        <a:bodyPr/>
        <a:lstStyle/>
        <a:p>
          <a:endParaRPr lang="en-US"/>
        </a:p>
      </dgm:t>
    </dgm:pt>
    <dgm:pt modelId="{F0B7FBCA-99CC-486F-92D7-0D56AD04DFE0}" type="pres">
      <dgm:prSet presAssocID="{0C662FE0-2BFB-462E-88F6-F9C1A95A3C9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EBF90C-2136-498D-AE4E-306CE2A86FF4}" type="pres">
      <dgm:prSet presAssocID="{0C662FE0-2BFB-462E-88F6-F9C1A95A3C96}" presName="rootConnector" presStyleLbl="node2" presStyleIdx="2" presStyleCnt="3"/>
      <dgm:spPr/>
      <dgm:t>
        <a:bodyPr/>
        <a:lstStyle/>
        <a:p>
          <a:endParaRPr lang="en-US"/>
        </a:p>
      </dgm:t>
    </dgm:pt>
    <dgm:pt modelId="{490B991E-1913-407E-9BBF-394513A81FA7}" type="pres">
      <dgm:prSet presAssocID="{0C662FE0-2BFB-462E-88F6-F9C1A95A3C96}" presName="hierChild4" presStyleCnt="0"/>
      <dgm:spPr/>
      <dgm:t>
        <a:bodyPr/>
        <a:lstStyle/>
        <a:p>
          <a:endParaRPr lang="en-US"/>
        </a:p>
      </dgm:t>
    </dgm:pt>
    <dgm:pt modelId="{665B7294-C725-481E-943B-F963980BFAD9}" type="pres">
      <dgm:prSet presAssocID="{8E8222EB-593A-4A4C-AF6C-5E8DC505560E}" presName="Name37" presStyleLbl="parChTrans1D3" presStyleIdx="6" presStyleCnt="8"/>
      <dgm:spPr/>
      <dgm:t>
        <a:bodyPr/>
        <a:lstStyle/>
        <a:p>
          <a:endParaRPr lang="en-US"/>
        </a:p>
      </dgm:t>
    </dgm:pt>
    <dgm:pt modelId="{E6C8DE08-032A-4B5B-B876-FD224DCF78D8}" type="pres">
      <dgm:prSet presAssocID="{01D291F4-33EF-47FF-B9BF-8D19E3036C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4DEFEE-DAA2-4D25-AE61-D6C9D4C7F495}" type="pres">
      <dgm:prSet presAssocID="{01D291F4-33EF-47FF-B9BF-8D19E3036C30}" presName="rootComposite" presStyleCnt="0"/>
      <dgm:spPr/>
      <dgm:t>
        <a:bodyPr/>
        <a:lstStyle/>
        <a:p>
          <a:endParaRPr lang="en-US"/>
        </a:p>
      </dgm:t>
    </dgm:pt>
    <dgm:pt modelId="{CAA41829-2A42-4726-803B-118AE3E11145}" type="pres">
      <dgm:prSet presAssocID="{01D291F4-33EF-47FF-B9BF-8D19E3036C30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9AEB93-8F70-4942-B587-1DCD63A85148}" type="pres">
      <dgm:prSet presAssocID="{01D291F4-33EF-47FF-B9BF-8D19E3036C30}" presName="rootConnector" presStyleLbl="node3" presStyleIdx="6" presStyleCnt="8"/>
      <dgm:spPr/>
      <dgm:t>
        <a:bodyPr/>
        <a:lstStyle/>
        <a:p>
          <a:endParaRPr lang="en-US"/>
        </a:p>
      </dgm:t>
    </dgm:pt>
    <dgm:pt modelId="{A70E294D-70DB-4980-95B3-775C986CB5B5}" type="pres">
      <dgm:prSet presAssocID="{01D291F4-33EF-47FF-B9BF-8D19E3036C30}" presName="hierChild4" presStyleCnt="0"/>
      <dgm:spPr/>
      <dgm:t>
        <a:bodyPr/>
        <a:lstStyle/>
        <a:p>
          <a:endParaRPr lang="en-US"/>
        </a:p>
      </dgm:t>
    </dgm:pt>
    <dgm:pt modelId="{B324CA55-9896-4F83-A970-B73D20F516DD}" type="pres">
      <dgm:prSet presAssocID="{01D291F4-33EF-47FF-B9BF-8D19E3036C30}" presName="hierChild5" presStyleCnt="0"/>
      <dgm:spPr/>
      <dgm:t>
        <a:bodyPr/>
        <a:lstStyle/>
        <a:p>
          <a:endParaRPr lang="en-US"/>
        </a:p>
      </dgm:t>
    </dgm:pt>
    <dgm:pt modelId="{62045255-07D2-4699-840A-D464AFF32025}" type="pres">
      <dgm:prSet presAssocID="{07B42357-FD54-42AF-8C6B-A0E3084CB2B7}" presName="Name37" presStyleLbl="parChTrans1D3" presStyleIdx="7" presStyleCnt="8"/>
      <dgm:spPr/>
      <dgm:t>
        <a:bodyPr/>
        <a:lstStyle/>
        <a:p>
          <a:endParaRPr lang="en-US"/>
        </a:p>
      </dgm:t>
    </dgm:pt>
    <dgm:pt modelId="{5B6BD8B2-16EA-4449-B6AA-284F9B94F32D}" type="pres">
      <dgm:prSet presAssocID="{663A3CA1-0E09-483C-80C9-2888857E118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5C0E2F-1AB1-4355-841B-C3720D54A0F0}" type="pres">
      <dgm:prSet presAssocID="{663A3CA1-0E09-483C-80C9-2888857E118B}" presName="rootComposite" presStyleCnt="0"/>
      <dgm:spPr/>
      <dgm:t>
        <a:bodyPr/>
        <a:lstStyle/>
        <a:p>
          <a:endParaRPr lang="en-US"/>
        </a:p>
      </dgm:t>
    </dgm:pt>
    <dgm:pt modelId="{82D60B13-E2D0-470B-B9A3-83F8F0537520}" type="pres">
      <dgm:prSet presAssocID="{663A3CA1-0E09-483C-80C9-2888857E118B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D1AFAA-4574-4770-842E-7ACF30830C6E}" type="pres">
      <dgm:prSet presAssocID="{663A3CA1-0E09-483C-80C9-2888857E118B}" presName="rootConnector" presStyleLbl="node3" presStyleIdx="7" presStyleCnt="8"/>
      <dgm:spPr/>
      <dgm:t>
        <a:bodyPr/>
        <a:lstStyle/>
        <a:p>
          <a:endParaRPr lang="en-US"/>
        </a:p>
      </dgm:t>
    </dgm:pt>
    <dgm:pt modelId="{CA8A906B-3B95-4A36-A9C7-70E451E89330}" type="pres">
      <dgm:prSet presAssocID="{663A3CA1-0E09-483C-80C9-2888857E118B}" presName="hierChild4" presStyleCnt="0"/>
      <dgm:spPr/>
      <dgm:t>
        <a:bodyPr/>
        <a:lstStyle/>
        <a:p>
          <a:endParaRPr lang="en-US"/>
        </a:p>
      </dgm:t>
    </dgm:pt>
    <dgm:pt modelId="{29FA11C6-0928-42A1-A53E-7DF451C79FDC}" type="pres">
      <dgm:prSet presAssocID="{663A3CA1-0E09-483C-80C9-2888857E118B}" presName="hierChild5" presStyleCnt="0"/>
      <dgm:spPr/>
      <dgm:t>
        <a:bodyPr/>
        <a:lstStyle/>
        <a:p>
          <a:endParaRPr lang="en-US"/>
        </a:p>
      </dgm:t>
    </dgm:pt>
    <dgm:pt modelId="{93EF8BCA-31FA-4068-BAF6-FB68F0EBF02B}" type="pres">
      <dgm:prSet presAssocID="{0C662FE0-2BFB-462E-88F6-F9C1A95A3C96}" presName="hierChild5" presStyleCnt="0"/>
      <dgm:spPr/>
      <dgm:t>
        <a:bodyPr/>
        <a:lstStyle/>
        <a:p>
          <a:endParaRPr lang="en-US"/>
        </a:p>
      </dgm:t>
    </dgm:pt>
    <dgm:pt modelId="{F2A9A5BA-7894-49E1-A885-BFA015ABB172}" type="pres">
      <dgm:prSet presAssocID="{E687E514-2DDF-4FB5-85D1-24481AFA3D03}" presName="hierChild3" presStyleCnt="0"/>
      <dgm:spPr/>
      <dgm:t>
        <a:bodyPr/>
        <a:lstStyle/>
        <a:p>
          <a:endParaRPr lang="en-US"/>
        </a:p>
      </dgm:t>
    </dgm:pt>
  </dgm:ptLst>
  <dgm:cxnLst>
    <dgm:cxn modelId="{228E37F1-5775-4948-9148-88DA3C3524A8}" type="presOf" srcId="{0C662FE0-2BFB-462E-88F6-F9C1A95A3C96}" destId="{75EBF90C-2136-498D-AE4E-306CE2A86FF4}" srcOrd="1" destOrd="0" presId="urn:microsoft.com/office/officeart/2005/8/layout/orgChart1"/>
    <dgm:cxn modelId="{CA11F12F-452B-4B13-904C-3B15BD3EBE4F}" type="presOf" srcId="{4D4398D3-B87E-488F-A195-6C93976166E2}" destId="{6C6599B9-7E96-448E-BF67-5C852D07E1DC}" srcOrd="0" destOrd="0" presId="urn:microsoft.com/office/officeart/2005/8/layout/orgChart1"/>
    <dgm:cxn modelId="{F6C6A2FC-A03A-487A-8412-3405D57AD2C2}" srcId="{E687E514-2DDF-4FB5-85D1-24481AFA3D03}" destId="{2E287694-0463-41B1-96BF-B0CF06A730A4}" srcOrd="0" destOrd="0" parTransId="{26440D82-EFC6-4105-80F2-B16420C83A21}" sibTransId="{90286CCA-CE98-4EF6-9DAE-8BFF21609305}"/>
    <dgm:cxn modelId="{72B0D057-CDFF-4632-86A2-13117291B265}" type="presOf" srcId="{1DB24FF8-AA7D-4090-B595-E0E3E0A41D27}" destId="{056175F2-B364-44D3-9B47-106DFD7E8A83}" srcOrd="0" destOrd="0" presId="urn:microsoft.com/office/officeart/2005/8/layout/orgChart1"/>
    <dgm:cxn modelId="{EBEB6D3C-262A-49F4-A061-0B7875C8890D}" type="presOf" srcId="{663A3CA1-0E09-483C-80C9-2888857E118B}" destId="{47D1AFAA-4574-4770-842E-7ACF30830C6E}" srcOrd="1" destOrd="0" presId="urn:microsoft.com/office/officeart/2005/8/layout/orgChart1"/>
    <dgm:cxn modelId="{5747C815-5C96-424C-A4D6-6EBD906DAB0F}" type="presOf" srcId="{5C4EE887-C72A-42C9-BAC8-67F6B3A57E1F}" destId="{0643D022-72EF-4DFD-A7C1-E4AB6E489348}" srcOrd="0" destOrd="0" presId="urn:microsoft.com/office/officeart/2005/8/layout/orgChart1"/>
    <dgm:cxn modelId="{8A805543-D502-4982-9E2F-31D240A6ACAF}" type="presOf" srcId="{5C4EE887-C72A-42C9-BAC8-67F6B3A57E1F}" destId="{F89C7377-D4C5-449F-B147-8224E4A627C9}" srcOrd="1" destOrd="0" presId="urn:microsoft.com/office/officeart/2005/8/layout/orgChart1"/>
    <dgm:cxn modelId="{4F44BBCF-3092-46A5-92C7-F8B0A70B872E}" type="presOf" srcId="{2E287694-0463-41B1-96BF-B0CF06A730A4}" destId="{AC024C88-6D51-4D7D-9BA6-798D235888E4}" srcOrd="1" destOrd="0" presId="urn:microsoft.com/office/officeart/2005/8/layout/orgChart1"/>
    <dgm:cxn modelId="{2CE7D44D-0BEA-4724-B720-7B688A0AAC21}" type="presOf" srcId="{9F5D52B7-932B-4151-A7A9-A2B1E0183609}" destId="{8893C629-2B07-4034-8DC3-761FA6157FB8}" srcOrd="0" destOrd="0" presId="urn:microsoft.com/office/officeart/2005/8/layout/orgChart1"/>
    <dgm:cxn modelId="{470BE3DC-0B73-41FD-8C95-9B7276339D54}" srcId="{E62BC3A3-5A19-48AA-B3A2-DFE2E5067388}" destId="{E687E514-2DDF-4FB5-85D1-24481AFA3D03}" srcOrd="0" destOrd="0" parTransId="{71CE56C6-7462-4EE9-8470-7CDA6F8E7F5F}" sibTransId="{B094F17B-E5F2-4470-9E81-694A757CF256}"/>
    <dgm:cxn modelId="{4B684BCF-665F-4965-90A3-D4C4C8C4462B}" srcId="{5C4EE887-C72A-42C9-BAC8-67F6B3A57E1F}" destId="{5D1876E5-5AE1-4D95-8AA7-94846B97B08B}" srcOrd="1" destOrd="0" parTransId="{1B2BDB17-20BC-4C90-867E-DF66ECC89A4D}" sibTransId="{E0265E53-1AB0-4EF4-B6D9-D64B472D0068}"/>
    <dgm:cxn modelId="{183A7ABC-8ABE-45AB-8149-1FD5E91C0833}" type="presOf" srcId="{5D1876E5-5AE1-4D95-8AA7-94846B97B08B}" destId="{588F9259-41EB-4E0C-A8D3-42344A8076A7}" srcOrd="1" destOrd="0" presId="urn:microsoft.com/office/officeart/2005/8/layout/orgChart1"/>
    <dgm:cxn modelId="{662CFFE1-367E-452A-8771-BFCAE1EC86C5}" srcId="{0C662FE0-2BFB-462E-88F6-F9C1A95A3C96}" destId="{01D291F4-33EF-47FF-B9BF-8D19E3036C30}" srcOrd="0" destOrd="0" parTransId="{8E8222EB-593A-4A4C-AF6C-5E8DC505560E}" sibTransId="{48909B76-5490-470E-A1F4-E8C0E55C523C}"/>
    <dgm:cxn modelId="{2A454918-067B-43EA-8864-EA9BEE3F601D}" type="presOf" srcId="{E687E514-2DDF-4FB5-85D1-24481AFA3D03}" destId="{D62A241D-157C-4982-B1CD-EAC602658193}" srcOrd="0" destOrd="0" presId="urn:microsoft.com/office/officeart/2005/8/layout/orgChart1"/>
    <dgm:cxn modelId="{58E0DBF5-5541-4EA6-84F0-64FFECA3611A}" type="presOf" srcId="{1B2BDB17-20BC-4C90-867E-DF66ECC89A4D}" destId="{591B4E3E-26CF-45E8-861C-B3D2F80D5B8E}" srcOrd="0" destOrd="0" presId="urn:microsoft.com/office/officeart/2005/8/layout/orgChart1"/>
    <dgm:cxn modelId="{F46CF6DA-4C13-4429-9DA2-0812D3F8BAC9}" type="presOf" srcId="{8E8222EB-593A-4A4C-AF6C-5E8DC505560E}" destId="{665B7294-C725-481E-943B-F963980BFAD9}" srcOrd="0" destOrd="0" presId="urn:microsoft.com/office/officeart/2005/8/layout/orgChart1"/>
    <dgm:cxn modelId="{2C660C3C-48A5-4A62-9892-A06D77438705}" type="presOf" srcId="{9BB26E17-7320-4AC4-B794-74AE0F6D68A5}" destId="{E5D5495E-E1F5-4A7D-A61B-402517A1E737}" srcOrd="1" destOrd="0" presId="urn:microsoft.com/office/officeart/2005/8/layout/orgChart1"/>
    <dgm:cxn modelId="{F940B78F-27C8-4BC5-8BA0-D89BB7132D40}" type="presOf" srcId="{F8CF88F5-2B67-4E7B-A639-0BE4CF07EE09}" destId="{F14BB060-7D55-4A55-AB82-BA8BFC0D491A}" srcOrd="1" destOrd="0" presId="urn:microsoft.com/office/officeart/2005/8/layout/orgChart1"/>
    <dgm:cxn modelId="{5200ABD3-14EA-4255-9BF1-14EC8346EAB8}" srcId="{2E287694-0463-41B1-96BF-B0CF06A730A4}" destId="{4D4398D3-B87E-488F-A195-6C93976166E2}" srcOrd="2" destOrd="0" parTransId="{F20804EE-BE9F-48AF-B0FB-A4A6A3CB1F39}" sibTransId="{37A85393-F1A4-4ABA-9BFC-DED896E8BF8F}"/>
    <dgm:cxn modelId="{B553A3B3-E35B-435F-AB8E-BC34FB54BFE5}" type="presOf" srcId="{4D4398D3-B87E-488F-A195-6C93976166E2}" destId="{F9674D86-468C-41DA-ABBE-9E09CF04AE1A}" srcOrd="1" destOrd="0" presId="urn:microsoft.com/office/officeart/2005/8/layout/orgChart1"/>
    <dgm:cxn modelId="{5423F991-EB45-4723-94DE-F613CA00E849}" type="presOf" srcId="{563BF73B-EDCE-4E02-9A75-FBB3198555D9}" destId="{040C9D16-BFB2-4CA0-811A-AEDD50CFB547}" srcOrd="0" destOrd="0" presId="urn:microsoft.com/office/officeart/2005/8/layout/orgChart1"/>
    <dgm:cxn modelId="{CF066F25-5D3B-4B09-9405-79B97A4BB9FD}" type="presOf" srcId="{26440D82-EFC6-4105-80F2-B16420C83A21}" destId="{A5E55F48-2041-49A2-83DB-7D82D5FA30A4}" srcOrd="0" destOrd="0" presId="urn:microsoft.com/office/officeart/2005/8/layout/orgChart1"/>
    <dgm:cxn modelId="{24C208B4-622F-4434-A010-E7CE5570AECC}" type="presOf" srcId="{E7469395-74FD-4823-AED7-2466782E8F45}" destId="{34360F77-FFE9-49B8-8C6F-8959A71382F0}" srcOrd="0" destOrd="0" presId="urn:microsoft.com/office/officeart/2005/8/layout/orgChart1"/>
    <dgm:cxn modelId="{0BF86BD9-138F-427B-AF32-93204BEEC862}" type="presOf" srcId="{B1925940-8666-4FA5-8A7B-578FE8297E36}" destId="{6DC3EE01-A98F-4993-92E3-2E84178266C9}" srcOrd="0" destOrd="0" presId="urn:microsoft.com/office/officeart/2005/8/layout/orgChart1"/>
    <dgm:cxn modelId="{FB649671-40DD-4550-87EF-69A41A2FDA66}" type="presOf" srcId="{01D291F4-33EF-47FF-B9BF-8D19E3036C30}" destId="{DA9AEB93-8F70-4942-B587-1DCD63A85148}" srcOrd="1" destOrd="0" presId="urn:microsoft.com/office/officeart/2005/8/layout/orgChart1"/>
    <dgm:cxn modelId="{AC666BE6-85EE-4239-A92B-3DB957A98F0B}" srcId="{2E287694-0463-41B1-96BF-B0CF06A730A4}" destId="{842ACFCA-B05B-433A-94C9-6B305F8AD4B6}" srcOrd="0" destOrd="0" parTransId="{BA4CB660-3AB1-4A99-9290-DF3B2F6165B5}" sibTransId="{09C24365-D419-4D62-AC66-FA5BE2A46ECE}"/>
    <dgm:cxn modelId="{5E6BFAE4-AE49-4EA6-84E2-853FAD8CDA39}" type="presOf" srcId="{3247AE31-BD21-4803-AF6E-578D8DC88674}" destId="{A554D5CD-4301-44B1-A33B-E3A257F73E2F}" srcOrd="1" destOrd="0" presId="urn:microsoft.com/office/officeart/2005/8/layout/orgChart1"/>
    <dgm:cxn modelId="{C6F39498-B854-4902-A780-2225FA8E09BB}" srcId="{5C4EE887-C72A-42C9-BAC8-67F6B3A57E1F}" destId="{9BB26E17-7320-4AC4-B794-74AE0F6D68A5}" srcOrd="0" destOrd="0" parTransId="{B1925940-8666-4FA5-8A7B-578FE8297E36}" sibTransId="{80A7853D-8489-4CDE-9818-3AFE195FD6DD}"/>
    <dgm:cxn modelId="{7F8B7151-4003-4A99-8010-6432C6B1349A}" type="presOf" srcId="{0C662FE0-2BFB-462E-88F6-F9C1A95A3C96}" destId="{F0B7FBCA-99CC-486F-92D7-0D56AD04DFE0}" srcOrd="0" destOrd="0" presId="urn:microsoft.com/office/officeart/2005/8/layout/orgChart1"/>
    <dgm:cxn modelId="{E1317E3D-7FE0-4C75-A602-06A73ED684E3}" type="presOf" srcId="{663A3CA1-0E09-483C-80C9-2888857E118B}" destId="{82D60B13-E2D0-470B-B9A3-83F8F0537520}" srcOrd="0" destOrd="0" presId="urn:microsoft.com/office/officeart/2005/8/layout/orgChart1"/>
    <dgm:cxn modelId="{D135A385-0968-4791-945C-6010AA017735}" type="presOf" srcId="{BA4CB660-3AB1-4A99-9290-DF3B2F6165B5}" destId="{44FDB5AE-74F0-47A4-B077-B4056B21A680}" srcOrd="0" destOrd="0" presId="urn:microsoft.com/office/officeart/2005/8/layout/orgChart1"/>
    <dgm:cxn modelId="{A1AD14E2-5601-4D1B-AE56-1B70F3807816}" type="presOf" srcId="{E687E514-2DDF-4FB5-85D1-24481AFA3D03}" destId="{035A0950-763D-4B62-A79A-16CC89535EBD}" srcOrd="1" destOrd="0" presId="urn:microsoft.com/office/officeart/2005/8/layout/orgChart1"/>
    <dgm:cxn modelId="{F2E529E5-FC7B-40A2-87D3-B746D4D75E2A}" type="presOf" srcId="{01D291F4-33EF-47FF-B9BF-8D19E3036C30}" destId="{CAA41829-2A42-4726-803B-118AE3E11145}" srcOrd="0" destOrd="0" presId="urn:microsoft.com/office/officeart/2005/8/layout/orgChart1"/>
    <dgm:cxn modelId="{4AB049F5-6B9A-48D6-9831-A0117EC7C855}" type="presOf" srcId="{07B42357-FD54-42AF-8C6B-A0E3084CB2B7}" destId="{62045255-07D2-4699-840A-D464AFF32025}" srcOrd="0" destOrd="0" presId="urn:microsoft.com/office/officeart/2005/8/layout/orgChart1"/>
    <dgm:cxn modelId="{266D79B7-A66E-4248-9BC7-BEE58DAECE2F}" type="presOf" srcId="{3247AE31-BD21-4803-AF6E-578D8DC88674}" destId="{C332D026-9A30-4BB8-9126-906DDACD37A2}" srcOrd="0" destOrd="0" presId="urn:microsoft.com/office/officeart/2005/8/layout/orgChart1"/>
    <dgm:cxn modelId="{8FFD622E-C741-4431-9005-94F43251DFB1}" type="presOf" srcId="{E62BC3A3-5A19-48AA-B3A2-DFE2E5067388}" destId="{02CBB3C8-4212-41A0-AC08-ECB230AA0055}" srcOrd="0" destOrd="0" presId="urn:microsoft.com/office/officeart/2005/8/layout/orgChart1"/>
    <dgm:cxn modelId="{406DDE8B-5FEF-43FB-AA7C-DAD7105055F9}" type="presOf" srcId="{F8CF88F5-2B67-4E7B-A639-0BE4CF07EE09}" destId="{066B2997-935B-49C2-A875-64006D9E97CE}" srcOrd="0" destOrd="0" presId="urn:microsoft.com/office/officeart/2005/8/layout/orgChart1"/>
    <dgm:cxn modelId="{469C38D7-9CAA-4E4B-8601-09B98F403405}" type="presOf" srcId="{2E287694-0463-41B1-96BF-B0CF06A730A4}" destId="{B1D225FA-1521-4A02-BAFB-3D6154C689AA}" srcOrd="0" destOrd="0" presId="urn:microsoft.com/office/officeart/2005/8/layout/orgChart1"/>
    <dgm:cxn modelId="{17271BE9-8718-4E82-B79C-C3950740BC8E}" type="presOf" srcId="{5D1876E5-5AE1-4D95-8AA7-94846B97B08B}" destId="{62DDD4DB-E7A2-4E34-B9B2-753930E4C730}" srcOrd="0" destOrd="0" presId="urn:microsoft.com/office/officeart/2005/8/layout/orgChart1"/>
    <dgm:cxn modelId="{1BD1F5AE-84DE-492D-AC40-47B92305907A}" srcId="{2E287694-0463-41B1-96BF-B0CF06A730A4}" destId="{F8CF88F5-2B67-4E7B-A639-0BE4CF07EE09}" srcOrd="3" destOrd="0" parTransId="{E7469395-74FD-4823-AED7-2466782E8F45}" sibTransId="{6990DFF5-8A91-4748-80EF-55DAEFC686A6}"/>
    <dgm:cxn modelId="{9EBB274D-3758-49F8-95A8-B7F1C0EFC315}" srcId="{E687E514-2DDF-4FB5-85D1-24481AFA3D03}" destId="{5C4EE887-C72A-42C9-BAC8-67F6B3A57E1F}" srcOrd="1" destOrd="0" parTransId="{9F5D52B7-932B-4151-A7A9-A2B1E0183609}" sibTransId="{30B044A8-DC6B-4FBD-B724-36C195A07952}"/>
    <dgm:cxn modelId="{94473526-8669-4EEC-9245-5769237FAB43}" srcId="{0C662FE0-2BFB-462E-88F6-F9C1A95A3C96}" destId="{663A3CA1-0E09-483C-80C9-2888857E118B}" srcOrd="1" destOrd="0" parTransId="{07B42357-FD54-42AF-8C6B-A0E3084CB2B7}" sibTransId="{A12D6688-29BA-4FED-AE0B-2C8672856939}"/>
    <dgm:cxn modelId="{250787DE-E854-4F03-8FDF-EFF434683498}" type="presOf" srcId="{842ACFCA-B05B-433A-94C9-6B305F8AD4B6}" destId="{8EA9FD68-478C-4A4B-8686-803139E3A810}" srcOrd="0" destOrd="0" presId="urn:microsoft.com/office/officeart/2005/8/layout/orgChart1"/>
    <dgm:cxn modelId="{0E975B19-29E1-4D10-83E3-9BFE8C5CF163}" type="presOf" srcId="{9BB26E17-7320-4AC4-B794-74AE0F6D68A5}" destId="{4AF75ED0-FB76-4D03-A5BA-A94ECFE4DE89}" srcOrd="0" destOrd="0" presId="urn:microsoft.com/office/officeart/2005/8/layout/orgChart1"/>
    <dgm:cxn modelId="{AA4D9AD2-DD62-40A5-994D-DFA0BF0BFD3D}" type="presOf" srcId="{F20804EE-BE9F-48AF-B0FB-A4A6A3CB1F39}" destId="{79AF5DDE-7719-4858-905C-546CF3017629}" srcOrd="0" destOrd="0" presId="urn:microsoft.com/office/officeart/2005/8/layout/orgChart1"/>
    <dgm:cxn modelId="{D81A32D6-1644-406B-9D30-4F04B9FD7BA3}" srcId="{E687E514-2DDF-4FB5-85D1-24481AFA3D03}" destId="{0C662FE0-2BFB-462E-88F6-F9C1A95A3C96}" srcOrd="2" destOrd="0" parTransId="{1DB24FF8-AA7D-4090-B595-E0E3E0A41D27}" sibTransId="{9DE7FC8C-F637-47EE-B34C-F4BD35140FA6}"/>
    <dgm:cxn modelId="{6E0B613D-B016-430D-86A8-E008A45A942F}" type="presOf" srcId="{842ACFCA-B05B-433A-94C9-6B305F8AD4B6}" destId="{E370EF18-A083-4F23-9246-CD768A9813F5}" srcOrd="1" destOrd="0" presId="urn:microsoft.com/office/officeart/2005/8/layout/orgChart1"/>
    <dgm:cxn modelId="{B55B7E44-E807-4A22-9F99-0ACA7A6755B3}" srcId="{2E287694-0463-41B1-96BF-B0CF06A730A4}" destId="{3247AE31-BD21-4803-AF6E-578D8DC88674}" srcOrd="1" destOrd="0" parTransId="{563BF73B-EDCE-4E02-9A75-FBB3198555D9}" sibTransId="{35DDDE4A-30BF-40F7-9479-F59F8A26C5B0}"/>
    <dgm:cxn modelId="{3DAFFC6F-1FE6-4160-95B3-B10E017114C6}" type="presParOf" srcId="{02CBB3C8-4212-41A0-AC08-ECB230AA0055}" destId="{701839B5-E0AE-4E9E-8BDF-5052F0F6AE83}" srcOrd="0" destOrd="0" presId="urn:microsoft.com/office/officeart/2005/8/layout/orgChart1"/>
    <dgm:cxn modelId="{F2B495FE-B1B2-4D2D-90C6-3420590C379D}" type="presParOf" srcId="{701839B5-E0AE-4E9E-8BDF-5052F0F6AE83}" destId="{3F83A338-8FED-424B-AADB-2D41BBCF01DC}" srcOrd="0" destOrd="0" presId="urn:microsoft.com/office/officeart/2005/8/layout/orgChart1"/>
    <dgm:cxn modelId="{00D7E3A8-BC44-406A-AA5E-CD9E664D8B6B}" type="presParOf" srcId="{3F83A338-8FED-424B-AADB-2D41BBCF01DC}" destId="{D62A241D-157C-4982-B1CD-EAC602658193}" srcOrd="0" destOrd="0" presId="urn:microsoft.com/office/officeart/2005/8/layout/orgChart1"/>
    <dgm:cxn modelId="{90B81186-1091-4101-A504-503F87AF7963}" type="presParOf" srcId="{3F83A338-8FED-424B-AADB-2D41BBCF01DC}" destId="{035A0950-763D-4B62-A79A-16CC89535EBD}" srcOrd="1" destOrd="0" presId="urn:microsoft.com/office/officeart/2005/8/layout/orgChart1"/>
    <dgm:cxn modelId="{20DE505D-6E33-4582-A703-A5FDE8A50B59}" type="presParOf" srcId="{701839B5-E0AE-4E9E-8BDF-5052F0F6AE83}" destId="{68F86D2D-7AC1-4B0C-8DA9-97457B7F8F99}" srcOrd="1" destOrd="0" presId="urn:microsoft.com/office/officeart/2005/8/layout/orgChart1"/>
    <dgm:cxn modelId="{EABB1A27-F226-4D4C-983C-1780EDAC945D}" type="presParOf" srcId="{68F86D2D-7AC1-4B0C-8DA9-97457B7F8F99}" destId="{A5E55F48-2041-49A2-83DB-7D82D5FA30A4}" srcOrd="0" destOrd="0" presId="urn:microsoft.com/office/officeart/2005/8/layout/orgChart1"/>
    <dgm:cxn modelId="{9077F605-2A56-4A98-8E79-842E93AD092D}" type="presParOf" srcId="{68F86D2D-7AC1-4B0C-8DA9-97457B7F8F99}" destId="{BC501BD7-8EF8-49E0-8D11-15F20B232FB3}" srcOrd="1" destOrd="0" presId="urn:microsoft.com/office/officeart/2005/8/layout/orgChart1"/>
    <dgm:cxn modelId="{1C14D896-32B8-48EE-9DAE-BBFCBFDFB750}" type="presParOf" srcId="{BC501BD7-8EF8-49E0-8D11-15F20B232FB3}" destId="{A7385275-D051-45FD-B20C-2932DF0734F3}" srcOrd="0" destOrd="0" presId="urn:microsoft.com/office/officeart/2005/8/layout/orgChart1"/>
    <dgm:cxn modelId="{B2923FDB-370A-4BBA-A8C2-8F65455F56BC}" type="presParOf" srcId="{A7385275-D051-45FD-B20C-2932DF0734F3}" destId="{B1D225FA-1521-4A02-BAFB-3D6154C689AA}" srcOrd="0" destOrd="0" presId="urn:microsoft.com/office/officeart/2005/8/layout/orgChart1"/>
    <dgm:cxn modelId="{32D560EE-28A4-484B-BA6E-C8F0347AEEED}" type="presParOf" srcId="{A7385275-D051-45FD-B20C-2932DF0734F3}" destId="{AC024C88-6D51-4D7D-9BA6-798D235888E4}" srcOrd="1" destOrd="0" presId="urn:microsoft.com/office/officeart/2005/8/layout/orgChart1"/>
    <dgm:cxn modelId="{5639D93E-399A-43C9-96F3-43BADBB0212E}" type="presParOf" srcId="{BC501BD7-8EF8-49E0-8D11-15F20B232FB3}" destId="{099B814D-35E2-4106-B83D-3DDA3A4C7E13}" srcOrd="1" destOrd="0" presId="urn:microsoft.com/office/officeart/2005/8/layout/orgChart1"/>
    <dgm:cxn modelId="{D6FBCC89-2902-48CA-86FA-74C93A322E33}" type="presParOf" srcId="{099B814D-35E2-4106-B83D-3DDA3A4C7E13}" destId="{44FDB5AE-74F0-47A4-B077-B4056B21A680}" srcOrd="0" destOrd="0" presId="urn:microsoft.com/office/officeart/2005/8/layout/orgChart1"/>
    <dgm:cxn modelId="{9D1C7566-8A54-4C69-80F2-F86CDF5D1796}" type="presParOf" srcId="{099B814D-35E2-4106-B83D-3DDA3A4C7E13}" destId="{27F617B1-5DA0-4BD2-B6E6-272FC39D3791}" srcOrd="1" destOrd="0" presId="urn:microsoft.com/office/officeart/2005/8/layout/orgChart1"/>
    <dgm:cxn modelId="{DEE24D9B-3345-4298-BEEB-4FE8AB5EDFD5}" type="presParOf" srcId="{27F617B1-5DA0-4BD2-B6E6-272FC39D3791}" destId="{7B948C48-EB76-41B6-A402-F6FEFFFE1B8A}" srcOrd="0" destOrd="0" presId="urn:microsoft.com/office/officeart/2005/8/layout/orgChart1"/>
    <dgm:cxn modelId="{84A476DC-0477-48AF-B016-4BBF41490B03}" type="presParOf" srcId="{7B948C48-EB76-41B6-A402-F6FEFFFE1B8A}" destId="{8EA9FD68-478C-4A4B-8686-803139E3A810}" srcOrd="0" destOrd="0" presId="urn:microsoft.com/office/officeart/2005/8/layout/orgChart1"/>
    <dgm:cxn modelId="{A9847261-3D47-471B-90FE-FBE3DF565BC1}" type="presParOf" srcId="{7B948C48-EB76-41B6-A402-F6FEFFFE1B8A}" destId="{E370EF18-A083-4F23-9246-CD768A9813F5}" srcOrd="1" destOrd="0" presId="urn:microsoft.com/office/officeart/2005/8/layout/orgChart1"/>
    <dgm:cxn modelId="{8E390EB5-A545-40D4-8B10-4EF0915757BC}" type="presParOf" srcId="{27F617B1-5DA0-4BD2-B6E6-272FC39D3791}" destId="{195985A4-515A-487F-85AC-0CE91F9728FE}" srcOrd="1" destOrd="0" presId="urn:microsoft.com/office/officeart/2005/8/layout/orgChart1"/>
    <dgm:cxn modelId="{77CE80D9-F0C5-493F-AB1E-1AE4EEAA6252}" type="presParOf" srcId="{27F617B1-5DA0-4BD2-B6E6-272FC39D3791}" destId="{3EA16804-879A-4421-80E8-47D6649011C5}" srcOrd="2" destOrd="0" presId="urn:microsoft.com/office/officeart/2005/8/layout/orgChart1"/>
    <dgm:cxn modelId="{17C27207-9A8F-4BEF-978A-571633230113}" type="presParOf" srcId="{099B814D-35E2-4106-B83D-3DDA3A4C7E13}" destId="{040C9D16-BFB2-4CA0-811A-AEDD50CFB547}" srcOrd="2" destOrd="0" presId="urn:microsoft.com/office/officeart/2005/8/layout/orgChart1"/>
    <dgm:cxn modelId="{FB4A1EF3-78B6-4D3D-B1B2-373205A18DCB}" type="presParOf" srcId="{099B814D-35E2-4106-B83D-3DDA3A4C7E13}" destId="{9C158128-EE92-4660-ACCA-221A3A38B2B3}" srcOrd="3" destOrd="0" presId="urn:microsoft.com/office/officeart/2005/8/layout/orgChart1"/>
    <dgm:cxn modelId="{90C8A10C-6FC6-43DB-AFB2-494EFA4CE10C}" type="presParOf" srcId="{9C158128-EE92-4660-ACCA-221A3A38B2B3}" destId="{1507977A-A937-4B71-861A-CDC7DE0A440A}" srcOrd="0" destOrd="0" presId="urn:microsoft.com/office/officeart/2005/8/layout/orgChart1"/>
    <dgm:cxn modelId="{973289C4-91F9-4A00-A916-22FE1F8D8F3C}" type="presParOf" srcId="{1507977A-A937-4B71-861A-CDC7DE0A440A}" destId="{C332D026-9A30-4BB8-9126-906DDACD37A2}" srcOrd="0" destOrd="0" presId="urn:microsoft.com/office/officeart/2005/8/layout/orgChart1"/>
    <dgm:cxn modelId="{85AA8B45-2F8B-4EE6-9EBB-A3EAE8BEF10D}" type="presParOf" srcId="{1507977A-A937-4B71-861A-CDC7DE0A440A}" destId="{A554D5CD-4301-44B1-A33B-E3A257F73E2F}" srcOrd="1" destOrd="0" presId="urn:microsoft.com/office/officeart/2005/8/layout/orgChart1"/>
    <dgm:cxn modelId="{2135CA68-8228-4E08-A973-DA0ADFF35EF6}" type="presParOf" srcId="{9C158128-EE92-4660-ACCA-221A3A38B2B3}" destId="{DF7CDB24-639F-41F3-A2D8-DADAD0FECE1A}" srcOrd="1" destOrd="0" presId="urn:microsoft.com/office/officeart/2005/8/layout/orgChart1"/>
    <dgm:cxn modelId="{6EA9CE4D-F2B9-4E45-AADB-BF91F985C846}" type="presParOf" srcId="{9C158128-EE92-4660-ACCA-221A3A38B2B3}" destId="{D8B40FB9-ECCA-47ED-9134-0C0535751665}" srcOrd="2" destOrd="0" presId="urn:microsoft.com/office/officeart/2005/8/layout/orgChart1"/>
    <dgm:cxn modelId="{C7DF7ECE-A2EB-4AB4-915B-280183826BB5}" type="presParOf" srcId="{099B814D-35E2-4106-B83D-3DDA3A4C7E13}" destId="{79AF5DDE-7719-4858-905C-546CF3017629}" srcOrd="4" destOrd="0" presId="urn:microsoft.com/office/officeart/2005/8/layout/orgChart1"/>
    <dgm:cxn modelId="{38C83EBF-8C25-4E49-8E8C-5B982427B940}" type="presParOf" srcId="{099B814D-35E2-4106-B83D-3DDA3A4C7E13}" destId="{5269C421-0C31-4239-8D47-C71CBF88AA50}" srcOrd="5" destOrd="0" presId="urn:microsoft.com/office/officeart/2005/8/layout/orgChart1"/>
    <dgm:cxn modelId="{28F49499-F568-40FF-A30D-EB9D5803FF8D}" type="presParOf" srcId="{5269C421-0C31-4239-8D47-C71CBF88AA50}" destId="{A2088E9A-5701-487E-BB1C-7B86D4129D2F}" srcOrd="0" destOrd="0" presId="urn:microsoft.com/office/officeart/2005/8/layout/orgChart1"/>
    <dgm:cxn modelId="{F739DBE7-1AD0-40CF-A4F8-2306176172BB}" type="presParOf" srcId="{A2088E9A-5701-487E-BB1C-7B86D4129D2F}" destId="{6C6599B9-7E96-448E-BF67-5C852D07E1DC}" srcOrd="0" destOrd="0" presId="urn:microsoft.com/office/officeart/2005/8/layout/orgChart1"/>
    <dgm:cxn modelId="{D26217A9-B6BC-4E32-A8BF-62165ED331E0}" type="presParOf" srcId="{A2088E9A-5701-487E-BB1C-7B86D4129D2F}" destId="{F9674D86-468C-41DA-ABBE-9E09CF04AE1A}" srcOrd="1" destOrd="0" presId="urn:microsoft.com/office/officeart/2005/8/layout/orgChart1"/>
    <dgm:cxn modelId="{8391C8B1-2401-4059-9680-9E45305A34EE}" type="presParOf" srcId="{5269C421-0C31-4239-8D47-C71CBF88AA50}" destId="{ECE96B7C-DAD3-4287-82C6-A5536B75EEC3}" srcOrd="1" destOrd="0" presId="urn:microsoft.com/office/officeart/2005/8/layout/orgChart1"/>
    <dgm:cxn modelId="{FA6C3704-604E-4AEC-93EA-B4AE84AB3314}" type="presParOf" srcId="{5269C421-0C31-4239-8D47-C71CBF88AA50}" destId="{ABD654B3-C844-4FAF-8A70-C4ED1CDADAD5}" srcOrd="2" destOrd="0" presId="urn:microsoft.com/office/officeart/2005/8/layout/orgChart1"/>
    <dgm:cxn modelId="{471E93AF-2815-4077-89A9-C2BB4EF547E8}" type="presParOf" srcId="{099B814D-35E2-4106-B83D-3DDA3A4C7E13}" destId="{34360F77-FFE9-49B8-8C6F-8959A71382F0}" srcOrd="6" destOrd="0" presId="urn:microsoft.com/office/officeart/2005/8/layout/orgChart1"/>
    <dgm:cxn modelId="{ED8B498D-FF35-49C6-94E7-4377DCFAA41E}" type="presParOf" srcId="{099B814D-35E2-4106-B83D-3DDA3A4C7E13}" destId="{7C9C0C25-8CF1-4C6D-B691-9BDECA2A77AD}" srcOrd="7" destOrd="0" presId="urn:microsoft.com/office/officeart/2005/8/layout/orgChart1"/>
    <dgm:cxn modelId="{D72700F8-E28B-4FF8-9179-5DEE9951F460}" type="presParOf" srcId="{7C9C0C25-8CF1-4C6D-B691-9BDECA2A77AD}" destId="{161F15BE-BD62-4238-99F9-0EDFEB860391}" srcOrd="0" destOrd="0" presId="urn:microsoft.com/office/officeart/2005/8/layout/orgChart1"/>
    <dgm:cxn modelId="{2E38AF0A-6A2E-4074-9D5C-5CA4CEC36378}" type="presParOf" srcId="{161F15BE-BD62-4238-99F9-0EDFEB860391}" destId="{066B2997-935B-49C2-A875-64006D9E97CE}" srcOrd="0" destOrd="0" presId="urn:microsoft.com/office/officeart/2005/8/layout/orgChart1"/>
    <dgm:cxn modelId="{0D70BA6D-48AC-45A6-9E67-7E6E281B81FF}" type="presParOf" srcId="{161F15BE-BD62-4238-99F9-0EDFEB860391}" destId="{F14BB060-7D55-4A55-AB82-BA8BFC0D491A}" srcOrd="1" destOrd="0" presId="urn:microsoft.com/office/officeart/2005/8/layout/orgChart1"/>
    <dgm:cxn modelId="{A6517986-609F-4E89-9058-6B8F77F10C41}" type="presParOf" srcId="{7C9C0C25-8CF1-4C6D-B691-9BDECA2A77AD}" destId="{A15A48F7-FA71-488E-98A1-C03490620DD8}" srcOrd="1" destOrd="0" presId="urn:microsoft.com/office/officeart/2005/8/layout/orgChart1"/>
    <dgm:cxn modelId="{64A388E3-8ED7-4483-A306-7B7281311D69}" type="presParOf" srcId="{7C9C0C25-8CF1-4C6D-B691-9BDECA2A77AD}" destId="{2562DB0F-C6BF-4ADE-9413-155E50C861F9}" srcOrd="2" destOrd="0" presId="urn:microsoft.com/office/officeart/2005/8/layout/orgChart1"/>
    <dgm:cxn modelId="{A82E160B-8A4B-4EA3-A5E3-83BC95D6649E}" type="presParOf" srcId="{BC501BD7-8EF8-49E0-8D11-15F20B232FB3}" destId="{B7B3C20D-90FF-4BB4-94D9-0C8A102F278C}" srcOrd="2" destOrd="0" presId="urn:microsoft.com/office/officeart/2005/8/layout/orgChart1"/>
    <dgm:cxn modelId="{7E48EE5E-777E-48D3-BE14-7BC54EE5BA49}" type="presParOf" srcId="{68F86D2D-7AC1-4B0C-8DA9-97457B7F8F99}" destId="{8893C629-2B07-4034-8DC3-761FA6157FB8}" srcOrd="2" destOrd="0" presId="urn:microsoft.com/office/officeart/2005/8/layout/orgChart1"/>
    <dgm:cxn modelId="{6957FC0D-D0A5-41A6-86EF-1A5239A62247}" type="presParOf" srcId="{68F86D2D-7AC1-4B0C-8DA9-97457B7F8F99}" destId="{819F3640-2F69-4D77-80C0-3ED18F18CE40}" srcOrd="3" destOrd="0" presId="urn:microsoft.com/office/officeart/2005/8/layout/orgChart1"/>
    <dgm:cxn modelId="{674E73FE-CA8D-42D0-ADA4-00BBAFB20F8F}" type="presParOf" srcId="{819F3640-2F69-4D77-80C0-3ED18F18CE40}" destId="{8F508E88-C1F4-4C83-BFF1-B3DDBBC4B6A4}" srcOrd="0" destOrd="0" presId="urn:microsoft.com/office/officeart/2005/8/layout/orgChart1"/>
    <dgm:cxn modelId="{049CCCC5-4229-41CD-9C09-2238BA99EC0F}" type="presParOf" srcId="{8F508E88-C1F4-4C83-BFF1-B3DDBBC4B6A4}" destId="{0643D022-72EF-4DFD-A7C1-E4AB6E489348}" srcOrd="0" destOrd="0" presId="urn:microsoft.com/office/officeart/2005/8/layout/orgChart1"/>
    <dgm:cxn modelId="{6887CA6B-AAB7-485A-8DA6-3319249A43B0}" type="presParOf" srcId="{8F508E88-C1F4-4C83-BFF1-B3DDBBC4B6A4}" destId="{F89C7377-D4C5-449F-B147-8224E4A627C9}" srcOrd="1" destOrd="0" presId="urn:microsoft.com/office/officeart/2005/8/layout/orgChart1"/>
    <dgm:cxn modelId="{69D04438-63B2-415B-9D15-10DAFC4918FD}" type="presParOf" srcId="{819F3640-2F69-4D77-80C0-3ED18F18CE40}" destId="{19BE6665-0A1A-4646-AE56-12368B207CEE}" srcOrd="1" destOrd="0" presId="urn:microsoft.com/office/officeart/2005/8/layout/orgChart1"/>
    <dgm:cxn modelId="{F45BF916-8DF8-41A8-93B4-BC3893A9BACB}" type="presParOf" srcId="{19BE6665-0A1A-4646-AE56-12368B207CEE}" destId="{6DC3EE01-A98F-4993-92E3-2E84178266C9}" srcOrd="0" destOrd="0" presId="urn:microsoft.com/office/officeart/2005/8/layout/orgChart1"/>
    <dgm:cxn modelId="{0994E05B-1CA2-4478-89DB-D7F8B5AFAF32}" type="presParOf" srcId="{19BE6665-0A1A-4646-AE56-12368B207CEE}" destId="{E8A44B02-FA0B-45FD-9452-AFD235C69336}" srcOrd="1" destOrd="0" presId="urn:microsoft.com/office/officeart/2005/8/layout/orgChart1"/>
    <dgm:cxn modelId="{6142C1C7-D7F9-4661-8780-0AD19D78B742}" type="presParOf" srcId="{E8A44B02-FA0B-45FD-9452-AFD235C69336}" destId="{CBDBF03F-8AA5-4BC2-A5FB-774E2FBFD559}" srcOrd="0" destOrd="0" presId="urn:microsoft.com/office/officeart/2005/8/layout/orgChart1"/>
    <dgm:cxn modelId="{4EB48035-B381-41F3-B17F-D975BB23E77E}" type="presParOf" srcId="{CBDBF03F-8AA5-4BC2-A5FB-774E2FBFD559}" destId="{4AF75ED0-FB76-4D03-A5BA-A94ECFE4DE89}" srcOrd="0" destOrd="0" presId="urn:microsoft.com/office/officeart/2005/8/layout/orgChart1"/>
    <dgm:cxn modelId="{E225A26D-B3F6-4AE4-9D87-C623136AA060}" type="presParOf" srcId="{CBDBF03F-8AA5-4BC2-A5FB-774E2FBFD559}" destId="{E5D5495E-E1F5-4A7D-A61B-402517A1E737}" srcOrd="1" destOrd="0" presId="urn:microsoft.com/office/officeart/2005/8/layout/orgChart1"/>
    <dgm:cxn modelId="{FBB1AFDD-A34D-49E5-9515-3E0BE9BE3609}" type="presParOf" srcId="{E8A44B02-FA0B-45FD-9452-AFD235C69336}" destId="{0E1542DF-ADFC-4D1A-854D-910EBC4419A1}" srcOrd="1" destOrd="0" presId="urn:microsoft.com/office/officeart/2005/8/layout/orgChart1"/>
    <dgm:cxn modelId="{EED6D3C9-B689-4B5E-A51C-3D4D07FC82FC}" type="presParOf" srcId="{E8A44B02-FA0B-45FD-9452-AFD235C69336}" destId="{341A6F6B-65DA-44BB-9857-F4D9BA5CD508}" srcOrd="2" destOrd="0" presId="urn:microsoft.com/office/officeart/2005/8/layout/orgChart1"/>
    <dgm:cxn modelId="{EB4CCC89-B29F-4380-B2D3-5D189C406360}" type="presParOf" srcId="{19BE6665-0A1A-4646-AE56-12368B207CEE}" destId="{591B4E3E-26CF-45E8-861C-B3D2F80D5B8E}" srcOrd="2" destOrd="0" presId="urn:microsoft.com/office/officeart/2005/8/layout/orgChart1"/>
    <dgm:cxn modelId="{26D6E071-84D9-4341-B063-D9C8DF19E767}" type="presParOf" srcId="{19BE6665-0A1A-4646-AE56-12368B207CEE}" destId="{E3710705-13D1-4489-A45D-F3985E8451AD}" srcOrd="3" destOrd="0" presId="urn:microsoft.com/office/officeart/2005/8/layout/orgChart1"/>
    <dgm:cxn modelId="{4DE7B68B-854C-447B-960C-873172E5AD6B}" type="presParOf" srcId="{E3710705-13D1-4489-A45D-F3985E8451AD}" destId="{D4F10A3D-866A-4552-9F3A-03C61F177897}" srcOrd="0" destOrd="0" presId="urn:microsoft.com/office/officeart/2005/8/layout/orgChart1"/>
    <dgm:cxn modelId="{01B67E62-D473-4760-A74E-A95495B0480C}" type="presParOf" srcId="{D4F10A3D-866A-4552-9F3A-03C61F177897}" destId="{62DDD4DB-E7A2-4E34-B9B2-753930E4C730}" srcOrd="0" destOrd="0" presId="urn:microsoft.com/office/officeart/2005/8/layout/orgChart1"/>
    <dgm:cxn modelId="{50A07F01-DE37-488D-8633-71D618D498D5}" type="presParOf" srcId="{D4F10A3D-866A-4552-9F3A-03C61F177897}" destId="{588F9259-41EB-4E0C-A8D3-42344A8076A7}" srcOrd="1" destOrd="0" presId="urn:microsoft.com/office/officeart/2005/8/layout/orgChart1"/>
    <dgm:cxn modelId="{7F584AA0-35C1-473B-A64F-9DD28527F217}" type="presParOf" srcId="{E3710705-13D1-4489-A45D-F3985E8451AD}" destId="{BB1ED71A-CA66-47F6-8660-33CD483A2156}" srcOrd="1" destOrd="0" presId="urn:microsoft.com/office/officeart/2005/8/layout/orgChart1"/>
    <dgm:cxn modelId="{6F945104-D2D7-4549-A43F-758AF1F9101C}" type="presParOf" srcId="{E3710705-13D1-4489-A45D-F3985E8451AD}" destId="{601AE464-807E-4DAC-B9FC-12E8DA70DB25}" srcOrd="2" destOrd="0" presId="urn:microsoft.com/office/officeart/2005/8/layout/orgChart1"/>
    <dgm:cxn modelId="{A4371671-3B06-432A-B84A-F21D368B8A75}" type="presParOf" srcId="{819F3640-2F69-4D77-80C0-3ED18F18CE40}" destId="{885B955A-9A86-4FD7-9BE8-76570970C581}" srcOrd="2" destOrd="0" presId="urn:microsoft.com/office/officeart/2005/8/layout/orgChart1"/>
    <dgm:cxn modelId="{AE8D232D-3657-48B6-8CDF-E7D7CE98BDAC}" type="presParOf" srcId="{68F86D2D-7AC1-4B0C-8DA9-97457B7F8F99}" destId="{056175F2-B364-44D3-9B47-106DFD7E8A83}" srcOrd="4" destOrd="0" presId="urn:microsoft.com/office/officeart/2005/8/layout/orgChart1"/>
    <dgm:cxn modelId="{11101E99-2BB4-4C86-9FE9-D90C59EC983A}" type="presParOf" srcId="{68F86D2D-7AC1-4B0C-8DA9-97457B7F8F99}" destId="{3216DCD9-BB5F-455F-8448-61C7F2F06168}" srcOrd="5" destOrd="0" presId="urn:microsoft.com/office/officeart/2005/8/layout/orgChart1"/>
    <dgm:cxn modelId="{2B7786AC-6781-491C-9DEB-C9417B81A6AC}" type="presParOf" srcId="{3216DCD9-BB5F-455F-8448-61C7F2F06168}" destId="{042B765F-3E14-4316-86F4-436E6051FB4D}" srcOrd="0" destOrd="0" presId="urn:microsoft.com/office/officeart/2005/8/layout/orgChart1"/>
    <dgm:cxn modelId="{CD362463-AB79-472B-859A-846A9F189617}" type="presParOf" srcId="{042B765F-3E14-4316-86F4-436E6051FB4D}" destId="{F0B7FBCA-99CC-486F-92D7-0D56AD04DFE0}" srcOrd="0" destOrd="0" presId="urn:microsoft.com/office/officeart/2005/8/layout/orgChart1"/>
    <dgm:cxn modelId="{4C002503-15D3-487E-B1BD-CF3995C8031D}" type="presParOf" srcId="{042B765F-3E14-4316-86F4-436E6051FB4D}" destId="{75EBF90C-2136-498D-AE4E-306CE2A86FF4}" srcOrd="1" destOrd="0" presId="urn:microsoft.com/office/officeart/2005/8/layout/orgChart1"/>
    <dgm:cxn modelId="{74D2BB3C-A44F-4B7F-BB7E-93EB69B94CD6}" type="presParOf" srcId="{3216DCD9-BB5F-455F-8448-61C7F2F06168}" destId="{490B991E-1913-407E-9BBF-394513A81FA7}" srcOrd="1" destOrd="0" presId="urn:microsoft.com/office/officeart/2005/8/layout/orgChart1"/>
    <dgm:cxn modelId="{F44106B1-1C03-4526-91C5-679C398D8951}" type="presParOf" srcId="{490B991E-1913-407E-9BBF-394513A81FA7}" destId="{665B7294-C725-481E-943B-F963980BFAD9}" srcOrd="0" destOrd="0" presId="urn:microsoft.com/office/officeart/2005/8/layout/orgChart1"/>
    <dgm:cxn modelId="{0F42BEF1-E616-44F1-BBB5-50A72DD222D8}" type="presParOf" srcId="{490B991E-1913-407E-9BBF-394513A81FA7}" destId="{E6C8DE08-032A-4B5B-B876-FD224DCF78D8}" srcOrd="1" destOrd="0" presId="urn:microsoft.com/office/officeart/2005/8/layout/orgChart1"/>
    <dgm:cxn modelId="{8A823F6B-8929-4CA0-8063-60D7A1BFBDE3}" type="presParOf" srcId="{E6C8DE08-032A-4B5B-B876-FD224DCF78D8}" destId="{3C4DEFEE-DAA2-4D25-AE61-D6C9D4C7F495}" srcOrd="0" destOrd="0" presId="urn:microsoft.com/office/officeart/2005/8/layout/orgChart1"/>
    <dgm:cxn modelId="{2440961D-49E0-414A-BDA4-3EFC017FDAB4}" type="presParOf" srcId="{3C4DEFEE-DAA2-4D25-AE61-D6C9D4C7F495}" destId="{CAA41829-2A42-4726-803B-118AE3E11145}" srcOrd="0" destOrd="0" presId="urn:microsoft.com/office/officeart/2005/8/layout/orgChart1"/>
    <dgm:cxn modelId="{F83E4362-339B-4006-9998-DBB2DF3EDBA7}" type="presParOf" srcId="{3C4DEFEE-DAA2-4D25-AE61-D6C9D4C7F495}" destId="{DA9AEB93-8F70-4942-B587-1DCD63A85148}" srcOrd="1" destOrd="0" presId="urn:microsoft.com/office/officeart/2005/8/layout/orgChart1"/>
    <dgm:cxn modelId="{D0EEB9B8-0AF9-4409-834F-1B29C6A59245}" type="presParOf" srcId="{E6C8DE08-032A-4B5B-B876-FD224DCF78D8}" destId="{A70E294D-70DB-4980-95B3-775C986CB5B5}" srcOrd="1" destOrd="0" presId="urn:microsoft.com/office/officeart/2005/8/layout/orgChart1"/>
    <dgm:cxn modelId="{A23C91FD-C179-4862-ACE7-3F4EB7198BE9}" type="presParOf" srcId="{E6C8DE08-032A-4B5B-B876-FD224DCF78D8}" destId="{B324CA55-9896-4F83-A970-B73D20F516DD}" srcOrd="2" destOrd="0" presId="urn:microsoft.com/office/officeart/2005/8/layout/orgChart1"/>
    <dgm:cxn modelId="{D58F2A29-A031-4E67-9071-2C235D9E8168}" type="presParOf" srcId="{490B991E-1913-407E-9BBF-394513A81FA7}" destId="{62045255-07D2-4699-840A-D464AFF32025}" srcOrd="2" destOrd="0" presId="urn:microsoft.com/office/officeart/2005/8/layout/orgChart1"/>
    <dgm:cxn modelId="{007E6E75-99C2-4E8E-8387-ECE7C0B3F8FC}" type="presParOf" srcId="{490B991E-1913-407E-9BBF-394513A81FA7}" destId="{5B6BD8B2-16EA-4449-B6AA-284F9B94F32D}" srcOrd="3" destOrd="0" presId="urn:microsoft.com/office/officeart/2005/8/layout/orgChart1"/>
    <dgm:cxn modelId="{8730A523-1771-4C33-BF09-94203FF38F8A}" type="presParOf" srcId="{5B6BD8B2-16EA-4449-B6AA-284F9B94F32D}" destId="{B75C0E2F-1AB1-4355-841B-C3720D54A0F0}" srcOrd="0" destOrd="0" presId="urn:microsoft.com/office/officeart/2005/8/layout/orgChart1"/>
    <dgm:cxn modelId="{0C046A08-DDC8-498E-B0BE-F7975E337D52}" type="presParOf" srcId="{B75C0E2F-1AB1-4355-841B-C3720D54A0F0}" destId="{82D60B13-E2D0-470B-B9A3-83F8F0537520}" srcOrd="0" destOrd="0" presId="urn:microsoft.com/office/officeart/2005/8/layout/orgChart1"/>
    <dgm:cxn modelId="{B650C7DF-6CAD-4420-BE69-B5C88D9C15F8}" type="presParOf" srcId="{B75C0E2F-1AB1-4355-841B-C3720D54A0F0}" destId="{47D1AFAA-4574-4770-842E-7ACF30830C6E}" srcOrd="1" destOrd="0" presId="urn:microsoft.com/office/officeart/2005/8/layout/orgChart1"/>
    <dgm:cxn modelId="{2AA47054-9063-4B5E-A694-BEED0E8F4CC5}" type="presParOf" srcId="{5B6BD8B2-16EA-4449-B6AA-284F9B94F32D}" destId="{CA8A906B-3B95-4A36-A9C7-70E451E89330}" srcOrd="1" destOrd="0" presId="urn:microsoft.com/office/officeart/2005/8/layout/orgChart1"/>
    <dgm:cxn modelId="{9A9E4EBF-537A-4052-9127-78A6EEB056CC}" type="presParOf" srcId="{5B6BD8B2-16EA-4449-B6AA-284F9B94F32D}" destId="{29FA11C6-0928-42A1-A53E-7DF451C79FDC}" srcOrd="2" destOrd="0" presId="urn:microsoft.com/office/officeart/2005/8/layout/orgChart1"/>
    <dgm:cxn modelId="{9D1673E4-9A3F-4CEE-B536-6C5FBE5297A2}" type="presParOf" srcId="{3216DCD9-BB5F-455F-8448-61C7F2F06168}" destId="{93EF8BCA-31FA-4068-BAF6-FB68F0EBF02B}" srcOrd="2" destOrd="0" presId="urn:microsoft.com/office/officeart/2005/8/layout/orgChart1"/>
    <dgm:cxn modelId="{6C987756-0BE1-471E-8684-E26C6EAABED2}" type="presParOf" srcId="{701839B5-E0AE-4E9E-8BDF-5052F0F6AE83}" destId="{F2A9A5BA-7894-49E1-A885-BFA015ABB172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45255-07D2-4699-840A-D464AFF32025}">
      <dsp:nvSpPr>
        <dsp:cNvPr id="0" name=""/>
        <dsp:cNvSpPr/>
      </dsp:nvSpPr>
      <dsp:spPr>
        <a:xfrm>
          <a:off x="3654719" y="1213467"/>
          <a:ext cx="150065" cy="117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513"/>
              </a:lnTo>
              <a:lnTo>
                <a:pt x="150065" y="11705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B7294-C725-481E-943B-F963980BFAD9}">
      <dsp:nvSpPr>
        <dsp:cNvPr id="0" name=""/>
        <dsp:cNvSpPr/>
      </dsp:nvSpPr>
      <dsp:spPr>
        <a:xfrm>
          <a:off x="3654719" y="1213467"/>
          <a:ext cx="150065" cy="46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01"/>
              </a:lnTo>
              <a:lnTo>
                <a:pt x="150065" y="4602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175F2-B364-44D3-9B47-106DFD7E8A83}">
      <dsp:nvSpPr>
        <dsp:cNvPr id="0" name=""/>
        <dsp:cNvSpPr/>
      </dsp:nvSpPr>
      <dsp:spPr>
        <a:xfrm>
          <a:off x="2844363" y="503155"/>
          <a:ext cx="1210531" cy="210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46"/>
              </a:lnTo>
              <a:lnTo>
                <a:pt x="1210531" y="105046"/>
              </a:lnTo>
              <a:lnTo>
                <a:pt x="1210531" y="2100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B4E3E-26CF-45E8-861C-B3D2F80D5B8E}">
      <dsp:nvSpPr>
        <dsp:cNvPr id="0" name=""/>
        <dsp:cNvSpPr/>
      </dsp:nvSpPr>
      <dsp:spPr>
        <a:xfrm>
          <a:off x="2444188" y="1213467"/>
          <a:ext cx="150065" cy="117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513"/>
              </a:lnTo>
              <a:lnTo>
                <a:pt x="150065" y="11705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3EE01-A98F-4993-92E3-2E84178266C9}">
      <dsp:nvSpPr>
        <dsp:cNvPr id="0" name=""/>
        <dsp:cNvSpPr/>
      </dsp:nvSpPr>
      <dsp:spPr>
        <a:xfrm>
          <a:off x="2444188" y="1213467"/>
          <a:ext cx="150065" cy="46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01"/>
              </a:lnTo>
              <a:lnTo>
                <a:pt x="150065" y="4602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3C629-2B07-4034-8DC3-761FA6157FB8}">
      <dsp:nvSpPr>
        <dsp:cNvPr id="0" name=""/>
        <dsp:cNvSpPr/>
      </dsp:nvSpPr>
      <dsp:spPr>
        <a:xfrm>
          <a:off x="2798643" y="503155"/>
          <a:ext cx="91440" cy="210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0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60F77-FFE9-49B8-8C6F-8959A71382F0}">
      <dsp:nvSpPr>
        <dsp:cNvPr id="0" name=""/>
        <dsp:cNvSpPr/>
      </dsp:nvSpPr>
      <dsp:spPr>
        <a:xfrm>
          <a:off x="1233657" y="1213467"/>
          <a:ext cx="150065" cy="2591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136"/>
              </a:lnTo>
              <a:lnTo>
                <a:pt x="150065" y="25911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F5DDE-7719-4858-905C-546CF3017629}">
      <dsp:nvSpPr>
        <dsp:cNvPr id="0" name=""/>
        <dsp:cNvSpPr/>
      </dsp:nvSpPr>
      <dsp:spPr>
        <a:xfrm>
          <a:off x="1233657" y="1213467"/>
          <a:ext cx="150065" cy="188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825"/>
              </a:lnTo>
              <a:lnTo>
                <a:pt x="150065" y="18808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C9D16-BFB2-4CA0-811A-AEDD50CFB547}">
      <dsp:nvSpPr>
        <dsp:cNvPr id="0" name=""/>
        <dsp:cNvSpPr/>
      </dsp:nvSpPr>
      <dsp:spPr>
        <a:xfrm>
          <a:off x="1233657" y="1213467"/>
          <a:ext cx="150065" cy="117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513"/>
              </a:lnTo>
              <a:lnTo>
                <a:pt x="150065" y="11705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DB5AE-74F0-47A4-B077-B4056B21A680}">
      <dsp:nvSpPr>
        <dsp:cNvPr id="0" name=""/>
        <dsp:cNvSpPr/>
      </dsp:nvSpPr>
      <dsp:spPr>
        <a:xfrm>
          <a:off x="1233657" y="1213467"/>
          <a:ext cx="150065" cy="46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01"/>
              </a:lnTo>
              <a:lnTo>
                <a:pt x="150065" y="4602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55F48-2041-49A2-83DB-7D82D5FA30A4}">
      <dsp:nvSpPr>
        <dsp:cNvPr id="0" name=""/>
        <dsp:cNvSpPr/>
      </dsp:nvSpPr>
      <dsp:spPr>
        <a:xfrm>
          <a:off x="1633832" y="503155"/>
          <a:ext cx="1210531" cy="210092"/>
        </a:xfrm>
        <a:custGeom>
          <a:avLst/>
          <a:gdLst/>
          <a:ahLst/>
          <a:cxnLst/>
          <a:rect l="0" t="0" r="0" b="0"/>
          <a:pathLst>
            <a:path>
              <a:moveTo>
                <a:pt x="1210531" y="0"/>
              </a:moveTo>
              <a:lnTo>
                <a:pt x="1210531" y="105046"/>
              </a:lnTo>
              <a:lnTo>
                <a:pt x="0" y="105046"/>
              </a:lnTo>
              <a:lnTo>
                <a:pt x="0" y="2100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A241D-157C-4982-B1CD-EAC602658193}">
      <dsp:nvSpPr>
        <dsp:cNvPr id="0" name=""/>
        <dsp:cNvSpPr/>
      </dsp:nvSpPr>
      <dsp:spPr>
        <a:xfrm>
          <a:off x="2344144" y="2936"/>
          <a:ext cx="1000438" cy="5002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resource relationships</a:t>
          </a:r>
        </a:p>
      </dsp:txBody>
      <dsp:txXfrm>
        <a:off x="2344144" y="2936"/>
        <a:ext cx="1000438" cy="500219"/>
      </dsp:txXfrm>
    </dsp:sp>
    <dsp:sp modelId="{B1D225FA-1521-4A02-BAFB-3D6154C689AA}">
      <dsp:nvSpPr>
        <dsp:cNvPr id="0" name=""/>
        <dsp:cNvSpPr/>
      </dsp:nvSpPr>
      <dsp:spPr>
        <a:xfrm>
          <a:off x="1133613" y="713247"/>
          <a:ext cx="1000438" cy="5002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creatorOf</a:t>
          </a:r>
        </a:p>
      </dsp:txBody>
      <dsp:txXfrm>
        <a:off x="1133613" y="713247"/>
        <a:ext cx="1000438" cy="500219"/>
      </dsp:txXfrm>
    </dsp:sp>
    <dsp:sp modelId="{8EA9FD68-478C-4A4B-8686-803139E3A810}">
      <dsp:nvSpPr>
        <dsp:cNvPr id="0" name=""/>
        <dsp:cNvSpPr/>
      </dsp:nvSpPr>
      <dsp:spPr>
        <a:xfrm>
          <a:off x="1383722" y="1423559"/>
          <a:ext cx="1000438" cy="5002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authorOf</a:t>
          </a:r>
        </a:p>
      </dsp:txBody>
      <dsp:txXfrm>
        <a:off x="1383722" y="1423559"/>
        <a:ext cx="1000438" cy="500219"/>
      </dsp:txXfrm>
    </dsp:sp>
    <dsp:sp modelId="{C332D026-9A30-4BB8-9126-906DDACD37A2}">
      <dsp:nvSpPr>
        <dsp:cNvPr id="0" name=""/>
        <dsp:cNvSpPr/>
      </dsp:nvSpPr>
      <dsp:spPr>
        <a:xfrm>
          <a:off x="1383722" y="2133871"/>
          <a:ext cx="1000438" cy="5002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artistOf</a:t>
          </a:r>
        </a:p>
      </dsp:txBody>
      <dsp:txXfrm>
        <a:off x="1383722" y="2133871"/>
        <a:ext cx="1000438" cy="500219"/>
      </dsp:txXfrm>
    </dsp:sp>
    <dsp:sp modelId="{6C6599B9-7E96-448E-BF67-5C852D07E1DC}">
      <dsp:nvSpPr>
        <dsp:cNvPr id="0" name=""/>
        <dsp:cNvSpPr/>
      </dsp:nvSpPr>
      <dsp:spPr>
        <a:xfrm>
          <a:off x="1383722" y="2844182"/>
          <a:ext cx="1000438" cy="5002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creatorOfPart</a:t>
          </a:r>
        </a:p>
      </dsp:txBody>
      <dsp:txXfrm>
        <a:off x="1383722" y="2844182"/>
        <a:ext cx="1000438" cy="500219"/>
      </dsp:txXfrm>
    </dsp:sp>
    <dsp:sp modelId="{066B2997-935B-49C2-A875-64006D9E97CE}">
      <dsp:nvSpPr>
        <dsp:cNvPr id="0" name=""/>
        <dsp:cNvSpPr/>
      </dsp:nvSpPr>
      <dsp:spPr>
        <a:xfrm>
          <a:off x="1383722" y="3554494"/>
          <a:ext cx="1000438" cy="5002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collectorOf</a:t>
          </a:r>
        </a:p>
      </dsp:txBody>
      <dsp:txXfrm>
        <a:off x="1383722" y="3554494"/>
        <a:ext cx="1000438" cy="500219"/>
      </dsp:txXfrm>
    </dsp:sp>
    <dsp:sp modelId="{0643D022-72EF-4DFD-A7C1-E4AB6E489348}">
      <dsp:nvSpPr>
        <dsp:cNvPr id="0" name=""/>
        <dsp:cNvSpPr/>
      </dsp:nvSpPr>
      <dsp:spPr>
        <a:xfrm>
          <a:off x="2344144" y="713247"/>
          <a:ext cx="1000438" cy="5002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subjectOf</a:t>
          </a:r>
        </a:p>
      </dsp:txBody>
      <dsp:txXfrm>
        <a:off x="2344144" y="713247"/>
        <a:ext cx="1000438" cy="500219"/>
      </dsp:txXfrm>
    </dsp:sp>
    <dsp:sp modelId="{4AF75ED0-FB76-4D03-A5BA-A94ECFE4DE89}">
      <dsp:nvSpPr>
        <dsp:cNvPr id="0" name=""/>
        <dsp:cNvSpPr/>
      </dsp:nvSpPr>
      <dsp:spPr>
        <a:xfrm>
          <a:off x="2594253" y="1423559"/>
          <a:ext cx="1000438" cy="5002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mentionedIn</a:t>
          </a:r>
        </a:p>
      </dsp:txBody>
      <dsp:txXfrm>
        <a:off x="2594253" y="1423559"/>
        <a:ext cx="1000438" cy="500219"/>
      </dsp:txXfrm>
    </dsp:sp>
    <dsp:sp modelId="{62DDD4DB-E7A2-4E34-B9B2-753930E4C730}">
      <dsp:nvSpPr>
        <dsp:cNvPr id="0" name=""/>
        <dsp:cNvSpPr/>
      </dsp:nvSpPr>
      <dsp:spPr>
        <a:xfrm>
          <a:off x="2594253" y="2133871"/>
          <a:ext cx="1000438" cy="5002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depictedIn</a:t>
          </a:r>
        </a:p>
      </dsp:txBody>
      <dsp:txXfrm>
        <a:off x="2594253" y="2133871"/>
        <a:ext cx="1000438" cy="500219"/>
      </dsp:txXfrm>
    </dsp:sp>
    <dsp:sp modelId="{F0B7FBCA-99CC-486F-92D7-0D56AD04DFE0}">
      <dsp:nvSpPr>
        <dsp:cNvPr id="0" name=""/>
        <dsp:cNvSpPr/>
      </dsp:nvSpPr>
      <dsp:spPr>
        <a:xfrm>
          <a:off x="3554675" y="713247"/>
          <a:ext cx="1000438" cy="5002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other</a:t>
          </a:r>
        </a:p>
      </dsp:txBody>
      <dsp:txXfrm>
        <a:off x="3554675" y="713247"/>
        <a:ext cx="1000438" cy="500219"/>
      </dsp:txXfrm>
    </dsp:sp>
    <dsp:sp modelId="{CAA41829-2A42-4726-803B-118AE3E11145}">
      <dsp:nvSpPr>
        <dsp:cNvPr id="0" name=""/>
        <dsp:cNvSpPr/>
      </dsp:nvSpPr>
      <dsp:spPr>
        <a:xfrm>
          <a:off x="3804784" y="1423559"/>
          <a:ext cx="1000438" cy="5002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arrangerOf</a:t>
          </a:r>
        </a:p>
      </dsp:txBody>
      <dsp:txXfrm>
        <a:off x="3804784" y="1423559"/>
        <a:ext cx="1000438" cy="500219"/>
      </dsp:txXfrm>
    </dsp:sp>
    <dsp:sp modelId="{82D60B13-E2D0-470B-B9A3-83F8F0537520}">
      <dsp:nvSpPr>
        <dsp:cNvPr id="0" name=""/>
        <dsp:cNvSpPr/>
      </dsp:nvSpPr>
      <dsp:spPr>
        <a:xfrm>
          <a:off x="3804784" y="2133871"/>
          <a:ext cx="1000438" cy="5002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representedIn</a:t>
          </a:r>
        </a:p>
      </dsp:txBody>
      <dsp:txXfrm>
        <a:off x="3804784" y="2133871"/>
        <a:ext cx="1000438" cy="500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C1320BA-714A-41DA-8A7A-06023C21A17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B4A11DC-4F10-4041-A7C0-1B3B3C615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1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8BF1BE2-5284-4994-912A-4A9418436CB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C7379F8-E518-4957-8CA8-E9F4CEC25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6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379F8-E518-4957-8CA8-E9F4CEC25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379F8-E518-4957-8CA8-E9F4CEC255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muddled</a:t>
            </a:r>
            <a:r>
              <a:rPr lang="en-US" baseline="0" dirty="0" smtClean="0"/>
              <a:t> in concepts of influence, nurturing, protection, support,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379F8-E518-4957-8CA8-E9F4CEC255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Especially</a:t>
            </a:r>
            <a:r>
              <a:rPr lang="en-US" baseline="0" dirty="0" smtClean="0"/>
              <a:t> artificial collections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379F8-E518-4957-8CA8-E9F4CEC25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3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7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5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5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8EDE-FB40-4417-B631-3888A92D786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1F38-5FB6-4D29-9244-F96C7FD1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4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rojects.iq.harvard.edu/johnson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iq.harvard.edu/johnson" TargetMode="External"/><Relationship Id="rId2" Type="http://schemas.openxmlformats.org/officeDocument/2006/relationships/hyperlink" Target="http://bit.ly/1juSo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7620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Manner of </a:t>
            </a:r>
            <a:r>
              <a:rPr lang="en-US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Belonging</a:t>
            </a:r>
            <a:r>
              <a:rPr lang="en-US" sz="3600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b="1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828800"/>
            <a:ext cx="7010400" cy="4419600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Interstitial Description </a:t>
            </a:r>
            <a:r>
              <a:rPr lang="en-US" sz="30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</a:p>
          <a:p>
            <a:r>
              <a:rPr lang="en-US" sz="30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</a:t>
            </a:r>
            <a:r>
              <a:rPr lang="en-US" sz="3000" dirty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Johnson's </a:t>
            </a:r>
            <a:r>
              <a:rPr lang="en-US" sz="30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</a:t>
            </a:r>
          </a:p>
          <a:p>
            <a:r>
              <a:rPr lang="en-US" sz="21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1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1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1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100" dirty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100" dirty="0" smtClean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Ellen </a:t>
            </a:r>
            <a:r>
              <a:rPr lang="en-US" sz="22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Doon</a:t>
            </a:r>
            <a:endParaRPr lang="en-US" sz="2200" dirty="0" smtClean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Beinecke</a:t>
            </a:r>
            <a:r>
              <a:rPr lang="en-US" sz="22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Library, Yale University</a:t>
            </a:r>
          </a:p>
          <a:p>
            <a:r>
              <a:rPr lang="en-US" sz="22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</a:p>
          <a:p>
            <a:r>
              <a:rPr lang="en-US" sz="22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Susan </a:t>
            </a:r>
            <a:r>
              <a:rPr lang="en-US" sz="22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Pyzynski</a:t>
            </a:r>
            <a:endParaRPr lang="en-US" sz="2200" dirty="0" smtClean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Houghton Library, Harvard University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377"/>
            <a:ext cx="114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1"/>
            <a:ext cx="73914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Timeline and Milestones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600200"/>
            <a:ext cx="6781800" cy="495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2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2013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Kickoff meeting to discuss project</a:t>
            </a:r>
          </a:p>
          <a:p>
            <a:pPr algn="l"/>
            <a:endParaRPr lang="en-US" sz="19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1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January-March 2014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Hired 3-month assistant to work on the project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Surveyed current ontologies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Compiled, analyzed and categorized all </a:t>
            </a:r>
            <a:r>
              <a:rPr lang="en-US" sz="1800" dirty="0" err="1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cpfRelations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800" dirty="0" err="1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resourceRelations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78 EAC-CPF records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a draft 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definitions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Documented 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decisions and process</a:t>
            </a:r>
          </a:p>
          <a:p>
            <a:pPr algn="l"/>
            <a:endParaRPr lang="en-US" sz="18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1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2014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in-person meeting to discuss draft 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definitions</a:t>
            </a:r>
          </a:p>
          <a:p>
            <a:pPr algn="l"/>
            <a:endParaRPr lang="en-US" sz="18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1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May-June 2014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Finalized 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 and definitions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vocabulary 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 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projects.iq.harvard.edu/johnson</a:t>
            </a:r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Finished documenting process and decisions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0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2" y="-24442"/>
            <a:ext cx="1161692" cy="69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1"/>
            <a:ext cx="70104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Challenges and Solutions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219200"/>
            <a:ext cx="7010400" cy="52578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rebuchet MS" pitchFamily="34" charset="0"/>
              </a:rPr>
              <a:t>Syntax: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rebuchet MS" pitchFamily="34" charset="0"/>
              </a:rPr>
            </a:br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Looked at models (FOAF, </a:t>
            </a:r>
            <a:r>
              <a:rPr lang="en-US" sz="2100" dirty="0" err="1">
                <a:solidFill>
                  <a:schemeClr val="tx1"/>
                </a:solidFill>
                <a:latin typeface="Trebuchet MS" pitchFamily="34" charset="0"/>
              </a:rPr>
              <a:t>AgRelOn</a:t>
            </a: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, RELATIONSHIP)</a:t>
            </a:r>
            <a:br>
              <a:rPr lang="en-US" sz="2100" dirty="0">
                <a:solidFill>
                  <a:schemeClr val="tx1"/>
                </a:solidFill>
                <a:latin typeface="Trebuchet MS" pitchFamily="34" charset="0"/>
              </a:rPr>
            </a:b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Debated verb vs. noun constructions—chose clarity over consistency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Trebuchet MS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sz="1700" dirty="0" err="1">
                <a:solidFill>
                  <a:schemeClr val="tx1"/>
                </a:solidFill>
                <a:latin typeface="Trebuchet MS" pitchFamily="34" charset="0"/>
              </a:rPr>
              <a:t>collaboratesWith</a:t>
            </a: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lvl="1" algn="l">
              <a:lnSpc>
                <a:spcPct val="150000"/>
              </a:lnSpc>
            </a:pP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sz="1700" dirty="0" err="1">
                <a:solidFill>
                  <a:schemeClr val="tx1"/>
                </a:solidFill>
                <a:latin typeface="Trebuchet MS" pitchFamily="34" charset="0"/>
              </a:rPr>
              <a:t>friendOf</a:t>
            </a: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7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sz="1700" dirty="0" err="1">
                <a:solidFill>
                  <a:schemeClr val="tx1"/>
                </a:solidFill>
                <a:latin typeface="Trebuchet MS" pitchFamily="34" charset="0"/>
              </a:rPr>
              <a:t>memberOf</a:t>
            </a: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/</a:t>
            </a:r>
            <a:r>
              <a:rPr lang="en-US" sz="1700" dirty="0" err="1">
                <a:solidFill>
                  <a:schemeClr val="tx1"/>
                </a:solidFill>
                <a:latin typeface="Trebuchet MS" pitchFamily="34" charset="0"/>
              </a:rPr>
              <a:t>hasMember</a:t>
            </a:r>
            <a:endParaRPr lang="en-US" sz="17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22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1"/>
            <a:ext cx="70104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Challenges and Solutions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219200"/>
            <a:ext cx="7010400" cy="5257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rebuchet MS" pitchFamily="34" charset="0"/>
              </a:rPr>
              <a:t>Syntax: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rebuchet MS" pitchFamily="34" charset="0"/>
              </a:rPr>
            </a:br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Struggled with verb tense;  used present tense except for description of single events:</a:t>
            </a:r>
            <a:br>
              <a:rPr lang="en-US" sz="2100" dirty="0">
                <a:solidFill>
                  <a:schemeClr val="tx1"/>
                </a:solidFill>
                <a:latin typeface="Trebuchet MS" pitchFamily="34" charset="0"/>
              </a:rPr>
            </a:b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apprenticeOf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hasApprentice</a:t>
            </a:r>
            <a:endParaRPr lang="en-US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			BUT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appointedBy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appointerOf</a:t>
            </a:r>
            <a:endParaRPr lang="en-US" sz="1600" dirty="0">
              <a:solidFill>
                <a:schemeClr val="tx1"/>
              </a:solidFill>
              <a:latin typeface="Trebuchet MS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Trebuchet MS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Trebuchet MS" pitchFamily="34" charset="0"/>
              </a:rPr>
              <a:t>The creative process involves indirect relationships: </a:t>
            </a:r>
          </a:p>
          <a:p>
            <a:pPr algn="l">
              <a:lnSpc>
                <a:spcPct val="150000"/>
              </a:lnSpc>
            </a:pPr>
            <a:r>
              <a:rPr lang="en-US" sz="23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printerFor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hasPrinter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reviewsWorksBy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hasWorksReviewedBy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producesWorksBy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rebuchet MS" pitchFamily="34" charset="0"/>
              </a:rPr>
              <a:t>hasWorksProducedBy</a:t>
            </a:r>
            <a:endParaRPr lang="en-US" sz="16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22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1"/>
            <a:ext cx="70104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Challenges and Solutions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524000"/>
            <a:ext cx="6858000" cy="4876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dirty="0" smtClean="0">
                <a:solidFill>
                  <a:schemeClr val="tx1"/>
                </a:solidFill>
                <a:latin typeface="Trebuchet MS" pitchFamily="34" charset="0"/>
              </a:rPr>
              <a:t>Semantics:</a:t>
            </a:r>
            <a:r>
              <a:rPr lang="en-US" sz="19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br>
              <a:rPr lang="en-US" sz="1900" dirty="0" smtClean="0">
                <a:solidFill>
                  <a:schemeClr val="tx1"/>
                </a:solidFill>
                <a:latin typeface="Trebuchet MS" pitchFamily="34" charset="0"/>
              </a:rPr>
            </a:br>
            <a:endParaRPr lang="en-US" sz="19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Trebuchet MS" pitchFamily="34" charset="0"/>
              </a:rPr>
              <a:t>Historical context</a:t>
            </a:r>
            <a:r>
              <a:rPr lang="en-US" sz="19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Trebuchet MS" pitchFamily="34" charset="0"/>
              </a:rPr>
              <a:t>vs. possible broader application</a:t>
            </a: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Discussed patron, mentor, 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rotégé, champion</a:t>
            </a:r>
          </a:p>
          <a:p>
            <a:pPr lvl="1" algn="l"/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700" dirty="0" smtClean="0">
                <a:solidFill>
                  <a:schemeClr val="tx1"/>
                </a:solidFill>
                <a:latin typeface="Trebuchet MS" pitchFamily="34" charset="0"/>
              </a:rPr>
              <a:t>Kept only</a:t>
            </a: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Trebuchet MS" pitchFamily="34" charset="0"/>
              </a:rPr>
              <a:t>those that applied to our 78 entities with the 18</a:t>
            </a:r>
            <a:r>
              <a:rPr lang="en-US" sz="1700" baseline="30000" dirty="0" smtClean="0">
                <a:solidFill>
                  <a:schemeClr val="tx1"/>
                </a:solidFill>
                <a:latin typeface="Trebuchet MS" pitchFamily="34" charset="0"/>
              </a:rPr>
              <a:t>th</a:t>
            </a:r>
            <a:r>
              <a:rPr lang="en-US" sz="1700" dirty="0" smtClean="0">
                <a:solidFill>
                  <a:schemeClr val="tx1"/>
                </a:solidFill>
                <a:latin typeface="Trebuchet MS" pitchFamily="34" charset="0"/>
              </a:rPr>
              <a:t>-century meaning: </a:t>
            </a:r>
          </a:p>
          <a:p>
            <a:pPr lvl="1" algn="l"/>
            <a:endParaRPr lang="en-US" sz="1700" dirty="0">
              <a:solidFill>
                <a:schemeClr val="tx1"/>
              </a:solidFill>
              <a:latin typeface="Trebuchet MS" pitchFamily="34" charset="0"/>
            </a:endParaRPr>
          </a:p>
          <a:p>
            <a:pPr lvl="1" algn="l"/>
            <a:r>
              <a:rPr lang="en-US" sz="1700" dirty="0" smtClean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en-US" sz="1700" dirty="0" err="1" smtClean="0">
                <a:solidFill>
                  <a:schemeClr val="tx1"/>
                </a:solidFill>
                <a:latin typeface="Trebuchet MS" pitchFamily="34" charset="0"/>
              </a:rPr>
              <a:t>mentorOf</a:t>
            </a:r>
            <a:r>
              <a:rPr lang="en-US" sz="1700" dirty="0" smtClean="0">
                <a:solidFill>
                  <a:schemeClr val="tx1"/>
                </a:solidFill>
                <a:latin typeface="Trebuchet MS" pitchFamily="34" charset="0"/>
              </a:rPr>
              <a:t>/</a:t>
            </a:r>
            <a:r>
              <a:rPr lang="en-US" sz="1700" dirty="0" err="1" smtClean="0">
                <a:solidFill>
                  <a:schemeClr val="tx1"/>
                </a:solidFill>
                <a:latin typeface="Trebuchet MS" pitchFamily="34" charset="0"/>
              </a:rPr>
              <a:t>hasMentor</a:t>
            </a:r>
            <a:endParaRPr lang="en-US" sz="17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 algn="l"/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sz="1700" dirty="0" smtClean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sz="1700" dirty="0" err="1" smtClean="0">
                <a:solidFill>
                  <a:schemeClr val="tx1"/>
                </a:solidFill>
                <a:latin typeface="Trebuchet MS" pitchFamily="34" charset="0"/>
              </a:rPr>
              <a:t>patronOf</a:t>
            </a:r>
            <a:r>
              <a:rPr lang="en-US" sz="1700" dirty="0" smtClean="0">
                <a:solidFill>
                  <a:schemeClr val="tx1"/>
                </a:solidFill>
                <a:latin typeface="Trebuchet MS" pitchFamily="34" charset="0"/>
              </a:rPr>
              <a:t>/</a:t>
            </a:r>
            <a:r>
              <a:rPr lang="en-US" sz="1700" dirty="0" err="1" smtClean="0">
                <a:solidFill>
                  <a:schemeClr val="tx1"/>
                </a:solidFill>
                <a:latin typeface="Trebuchet MS" pitchFamily="34" charset="0"/>
              </a:rPr>
              <a:t>hasPatron</a:t>
            </a:r>
            <a:endParaRPr lang="en-US" sz="17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Trebuchet MS" pitchFamily="34" charset="0"/>
              </a:rPr>
              <a:t>Aimed for broad single terms, not multiple specific ones</a:t>
            </a:r>
            <a:br>
              <a:rPr lang="en-US" sz="19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Instead of simple term like </a:t>
            </a:r>
            <a:r>
              <a:rPr lang="en-US" sz="1800" dirty="0" err="1" smtClean="0">
                <a:solidFill>
                  <a:schemeClr val="tx1"/>
                </a:solidFill>
                <a:latin typeface="Trebuchet MS" pitchFamily="34" charset="0"/>
              </a:rPr>
              <a:t>paintedBy</a:t>
            </a: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: </a:t>
            </a:r>
            <a:b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</a:br>
            <a:endParaRPr lang="en-US" sz="18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sz="1700" dirty="0" err="1" smtClean="0">
                <a:solidFill>
                  <a:schemeClr val="tx1"/>
                </a:solidFill>
                <a:latin typeface="Trebuchet MS" pitchFamily="34" charset="0"/>
              </a:rPr>
              <a:t>representedArtisticallyBy</a:t>
            </a:r>
            <a:r>
              <a:rPr lang="en-US" sz="17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7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		</a:t>
            </a:r>
            <a:endParaRPr lang="en-US" sz="14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1"/>
            <a:ext cx="73152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Challenges </a:t>
            </a:r>
            <a:r>
              <a:rPr lang="en-US" sz="2800" dirty="0" smtClean="0">
                <a:latin typeface="Trebuchet MS" panose="020B0603020202020204" pitchFamily="34" charset="0"/>
              </a:rPr>
              <a:t>and</a:t>
            </a:r>
            <a:r>
              <a:rPr lang="en-US" sz="2800" b="1" dirty="0" smtClean="0">
                <a:latin typeface="Trebuchet MS" panose="020B0603020202020204" pitchFamily="34" charset="0"/>
              </a:rPr>
              <a:t> Solutions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7010400" cy="5029200"/>
          </a:xfrm>
        </p:spPr>
        <p:txBody>
          <a:bodyPr>
            <a:normAutofit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Multi-faceted relationships:</a:t>
            </a:r>
            <a:br>
              <a:rPr lang="en-US" sz="1700" dirty="0">
                <a:solidFill>
                  <a:schemeClr val="tx1"/>
                </a:solidFill>
                <a:latin typeface="Trebuchet MS" pitchFamily="34" charset="0"/>
              </a:rPr>
            </a:br>
            <a:endParaRPr lang="en-US" sz="17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Technical roadblock: EAC-CPF allows only one </a:t>
            </a:r>
            <a:r>
              <a:rPr lang="en-US" sz="1700" dirty="0" err="1">
                <a:solidFill>
                  <a:schemeClr val="tx1"/>
                </a:solidFill>
                <a:latin typeface="Trebuchet MS" pitchFamily="34" charset="0"/>
              </a:rPr>
              <a:t>relationType</a:t>
            </a: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  for each </a:t>
            </a:r>
            <a:r>
              <a:rPr lang="en-US" sz="1700" dirty="0" err="1">
                <a:solidFill>
                  <a:schemeClr val="tx1"/>
                </a:solidFill>
                <a:latin typeface="Trebuchet MS" pitchFamily="34" charset="0"/>
              </a:rPr>
              <a:t>cpfRelation</a:t>
            </a: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700" dirty="0">
                <a:solidFill>
                  <a:schemeClr val="tx1"/>
                </a:solidFill>
                <a:latin typeface="Trebuchet MS" pitchFamily="34" charset="0"/>
              </a:rPr>
            </a:br>
            <a:endParaRPr lang="en-US" sz="17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Decided to repeat the </a:t>
            </a:r>
            <a:r>
              <a:rPr lang="en-US" sz="1700" dirty="0" err="1">
                <a:solidFill>
                  <a:schemeClr val="tx1"/>
                </a:solidFill>
                <a:latin typeface="Trebuchet MS" pitchFamily="34" charset="0"/>
              </a:rPr>
              <a:t>cpfRelation</a:t>
            </a:r>
            <a:endParaRPr lang="en-US" sz="17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r>
              <a:rPr lang="en-US" sz="1700" dirty="0">
                <a:solidFill>
                  <a:srgbClr val="3A3637"/>
                </a:solidFill>
                <a:latin typeface="Trebuchet MS" pitchFamily="34" charset="0"/>
              </a:rPr>
              <a:t>	James Boswell to Johnson: </a:t>
            </a:r>
            <a:br>
              <a:rPr lang="en-US" sz="1700" dirty="0">
                <a:solidFill>
                  <a:srgbClr val="3A3637"/>
                </a:solidFill>
                <a:latin typeface="Trebuchet MS" pitchFamily="34" charset="0"/>
              </a:rPr>
            </a:br>
            <a:r>
              <a:rPr lang="en-US" sz="1700" dirty="0">
                <a:solidFill>
                  <a:srgbClr val="3A3637"/>
                </a:solidFill>
                <a:latin typeface="Trebuchet MS" pitchFamily="34" charset="0"/>
              </a:rPr>
              <a:t>	</a:t>
            </a:r>
            <a:r>
              <a:rPr lang="en-US" sz="1800" dirty="0" err="1">
                <a:solidFill>
                  <a:srgbClr val="3A3637"/>
                </a:solidFill>
                <a:latin typeface="Trebuchet MS" pitchFamily="34" charset="0"/>
              </a:rPr>
              <a:t>friendOf</a:t>
            </a:r>
            <a:r>
              <a:rPr lang="en-US" sz="1700" dirty="0">
                <a:solidFill>
                  <a:srgbClr val="3A3637"/>
                </a:solidFill>
                <a:latin typeface="Trebuchet MS" pitchFamily="34" charset="0"/>
              </a:rPr>
              <a:t>, </a:t>
            </a:r>
            <a:r>
              <a:rPr lang="en-US" sz="1700" dirty="0" err="1">
                <a:solidFill>
                  <a:srgbClr val="3A3637"/>
                </a:solidFill>
                <a:latin typeface="Trebuchet MS" pitchFamily="34" charset="0"/>
              </a:rPr>
              <a:t>writesAbout</a:t>
            </a:r>
            <a:endParaRPr lang="en-US" sz="1700" dirty="0">
              <a:solidFill>
                <a:srgbClr val="3A3637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700" dirty="0">
              <a:solidFill>
                <a:srgbClr val="3A3637"/>
              </a:solidFill>
              <a:latin typeface="Trebuchet MS" pitchFamily="34" charset="0"/>
            </a:endParaRPr>
          </a:p>
          <a:p>
            <a:pPr algn="l"/>
            <a:r>
              <a:rPr lang="en-US" sz="1700" dirty="0">
                <a:solidFill>
                  <a:srgbClr val="3A3637"/>
                </a:solidFill>
                <a:latin typeface="Trebuchet MS" pitchFamily="34" charset="0"/>
              </a:rPr>
              <a:t>	David Garrick to Johnson:</a:t>
            </a:r>
          </a:p>
          <a:p>
            <a:pPr algn="l"/>
            <a:r>
              <a:rPr lang="en-US" sz="1700" dirty="0">
                <a:solidFill>
                  <a:srgbClr val="3A3637"/>
                </a:solidFill>
                <a:latin typeface="Trebuchet MS" pitchFamily="34" charset="0"/>
              </a:rPr>
              <a:t>	</a:t>
            </a:r>
            <a:r>
              <a:rPr lang="en-US" sz="1700" dirty="0" err="1">
                <a:solidFill>
                  <a:srgbClr val="3A3637"/>
                </a:solidFill>
                <a:latin typeface="Trebuchet MS" pitchFamily="34" charset="0"/>
              </a:rPr>
              <a:t>studentOf</a:t>
            </a:r>
            <a:r>
              <a:rPr lang="en-US" sz="1700" dirty="0">
                <a:solidFill>
                  <a:srgbClr val="3A3637"/>
                </a:solidFill>
                <a:latin typeface="Trebuchet MS" pitchFamily="34" charset="0"/>
              </a:rPr>
              <a:t>, </a:t>
            </a:r>
            <a:r>
              <a:rPr lang="en-US" sz="1700" dirty="0" err="1">
                <a:solidFill>
                  <a:srgbClr val="3A3637"/>
                </a:solidFill>
                <a:latin typeface="Trebuchet MS" pitchFamily="34" charset="0"/>
              </a:rPr>
              <a:t>friendOf</a:t>
            </a:r>
            <a:endParaRPr lang="en-US" sz="1700" dirty="0">
              <a:solidFill>
                <a:srgbClr val="3A3637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700" dirty="0">
              <a:solidFill>
                <a:srgbClr val="3A3637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This strategy could allow for expression of antagonistic facets of relationships (with additional vocabulary terms) 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1"/>
            <a:ext cx="73152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Challenges and Solutions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7162800" cy="495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Not all relationships are mutual</a:t>
            </a: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:</a:t>
            </a:r>
            <a:b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</a:br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 </a:t>
            </a: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Non-contemporaneous 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relationships </a:t>
            </a:r>
            <a:endParaRPr lang="en-US" sz="18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 algn="l"/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Is there a 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relationship between 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20</a:t>
            </a:r>
            <a:r>
              <a:rPr lang="en-US" sz="1600" baseline="30000" dirty="0" smtClean="0">
                <a:solidFill>
                  <a:schemeClr val="tx1"/>
                </a:solidFill>
                <a:latin typeface="Trebuchet MS" pitchFamily="34" charset="0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-century scholars and Johnson or Boswell? 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O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r 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just a mutual 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asynchronous connection </a:t>
            </a:r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to the 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resources?</a:t>
            </a:r>
          </a:p>
          <a:p>
            <a:pPr lvl="1" algn="l"/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We settled on </a:t>
            </a:r>
            <a:r>
              <a:rPr lang="en-US" sz="1600" dirty="0" err="1" smtClean="0">
                <a:solidFill>
                  <a:schemeClr val="tx1"/>
                </a:solidFill>
                <a:latin typeface="Trebuchet MS" pitchFamily="34" charset="0"/>
              </a:rPr>
              <a:t>uni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-directional relationships: for example, collectors Donald and Mary Hyde have a relationship to Johnson, but there is no reciprocal link: </a:t>
            </a:r>
            <a:b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</a:br>
            <a:endParaRPr lang="en-US" sz="16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r>
              <a:rPr lang="en-US" sz="1600" dirty="0" err="1" smtClean="0">
                <a:solidFill>
                  <a:schemeClr val="tx1"/>
                </a:solidFill>
                <a:latin typeface="Trebuchet MS" pitchFamily="34" charset="0"/>
              </a:rPr>
              <a:t>scholarOf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Trebuchet MS" pitchFamily="34" charset="0"/>
              </a:rPr>
              <a:t>writesAbout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Trebuchet MS" pitchFamily="34" charset="0"/>
              </a:rPr>
              <a:t>collectorOf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</a:br>
            <a:endParaRPr lang="en-US" sz="16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Influence (artistic, literary, scientific, etc.):</a:t>
            </a:r>
          </a:p>
          <a:p>
            <a:pPr lvl="1" algn="l"/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Sometimes only link is “influences/</a:t>
            </a:r>
            <a:r>
              <a:rPr lang="en-US" sz="1600" dirty="0" err="1" smtClean="0">
                <a:solidFill>
                  <a:schemeClr val="tx1"/>
                </a:solidFill>
                <a:latin typeface="Trebuchet MS" pitchFamily="34" charset="0"/>
              </a:rPr>
              <a:t>influencedBy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”</a:t>
            </a:r>
          </a:p>
          <a:p>
            <a:pPr lvl="1" algn="l"/>
            <a:r>
              <a:rPr lang="en-US" sz="1600" dirty="0">
                <a:solidFill>
                  <a:schemeClr val="tx1"/>
                </a:solidFill>
                <a:latin typeface="Trebuchet MS" pitchFamily="34" charset="0"/>
              </a:rPr>
              <a:t>R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ecommend a citation when it is used because so subjective.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89" y="0"/>
            <a:ext cx="115018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1"/>
            <a:ext cx="73152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Challenges and Solutions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447800"/>
            <a:ext cx="6733488" cy="5181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Added nuance to clarify nature of links from entities to collection-level descriptions</a:t>
            </a:r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2848851"/>
              </p:ext>
            </p:extLst>
          </p:nvPr>
        </p:nvGraphicFramePr>
        <p:xfrm>
          <a:off x="2057400" y="2438400"/>
          <a:ext cx="5938837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065"/>
            <a:ext cx="1143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1"/>
            <a:ext cx="73152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Challenges and Solutions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7114488" cy="480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consider further…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 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Johnson’s cat, Hodge (</a:t>
            </a:r>
            <a:r>
              <a:rPr lang="en-US" sz="1800" dirty="0" err="1">
                <a:solidFill>
                  <a:schemeClr val="tx1"/>
                </a:solidFill>
                <a:latin typeface="Trebuchet MS" pitchFamily="34" charset="0"/>
              </a:rPr>
              <a:t>entityType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=person), is linked to other entities with term “</a:t>
            </a:r>
            <a:r>
              <a:rPr lang="en-US" sz="1800" dirty="0" err="1">
                <a:solidFill>
                  <a:schemeClr val="tx1"/>
                </a:solidFill>
                <a:latin typeface="Trebuchet MS" pitchFamily="34" charset="0"/>
              </a:rPr>
              <a:t>cohabiteeOf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,” reflecting our initial reluctance to encode ownership among persons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Ownership defined in our project only as “An entity having acquired a business as property” and classed as a professional relationship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Francis Barber was a slave when he first </a:t>
            </a: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entered 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Johnson’s service, although owned and later emancipated by a man not represented in our EAC-CPF set</a:t>
            </a:r>
            <a:br>
              <a:rPr lang="en-US" sz="18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 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We may add that record and adjust the </a:t>
            </a:r>
            <a:r>
              <a:rPr lang="en-US" sz="1800" dirty="0" smtClean="0">
                <a:solidFill>
                  <a:schemeClr val="tx1"/>
                </a:solidFill>
                <a:latin typeface="Trebuchet MS" pitchFamily="34" charset="0"/>
              </a:rPr>
              <a:t>vocabulary—but 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can we class ownership as either a “personal” or “professional” relationship? </a:t>
            </a:r>
            <a:br>
              <a:rPr lang="en-US" sz="18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Further illustration of dissonance between 18</a:t>
            </a:r>
            <a:r>
              <a:rPr lang="en-US" sz="1800" baseline="30000" dirty="0">
                <a:solidFill>
                  <a:schemeClr val="tx1"/>
                </a:solidFill>
                <a:latin typeface="Trebuchet MS" pitchFamily="34" charset="0"/>
              </a:rPr>
              <a:t>th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-century and 21</a:t>
            </a:r>
            <a:r>
              <a:rPr lang="en-US" sz="1800" baseline="30000" dirty="0">
                <a:solidFill>
                  <a:schemeClr val="tx1"/>
                </a:solidFill>
                <a:latin typeface="Trebuchet MS" pitchFamily="34" charset="0"/>
              </a:rPr>
              <a:t>st</a:t>
            </a:r>
            <a:r>
              <a:rPr lang="en-US" sz="1800" dirty="0">
                <a:solidFill>
                  <a:schemeClr val="tx1"/>
                </a:solidFill>
                <a:latin typeface="Trebuchet MS" pitchFamily="34" charset="0"/>
              </a:rPr>
              <a:t>-century connotations</a:t>
            </a:r>
          </a:p>
          <a:p>
            <a:r>
              <a:rPr lang="en-US" sz="1800" dirty="0"/>
              <a:t> 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76200"/>
            <a:ext cx="1142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1"/>
            <a:ext cx="72390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Next Steps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676400"/>
            <a:ext cx="6858000" cy="4572000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Presentation 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of the </a:t>
            </a:r>
            <a:r>
              <a:rPr lang="en-US" sz="2000" dirty="0">
                <a:solidFill>
                  <a:srgbClr val="3A3637"/>
                </a:solidFill>
                <a:latin typeface="Trebuchet MS" panose="020B0603020202020204" pitchFamily="34" charset="0"/>
              </a:rPr>
              <a:t>enhanced 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records—visualization--to </a:t>
            </a:r>
            <a:r>
              <a:rPr lang="en-US" sz="2000" dirty="0">
                <a:solidFill>
                  <a:srgbClr val="3A3637"/>
                </a:solidFill>
                <a:latin typeface="Trebuchet MS" panose="020B0603020202020204" pitchFamily="34" charset="0"/>
              </a:rPr>
              <a:t>show 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value </a:t>
            </a:r>
            <a:r>
              <a:rPr lang="en-US" sz="2000" dirty="0">
                <a:solidFill>
                  <a:srgbClr val="3A3637"/>
                </a:solidFill>
                <a:latin typeface="Trebuchet MS" panose="020B0603020202020204" pitchFamily="34" charset="0"/>
              </a:rPr>
              <a:t>of 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the defined relationships and links.</a:t>
            </a:r>
          </a:p>
          <a:p>
            <a:pPr algn="l"/>
            <a:endParaRPr lang="en-US" sz="2000" dirty="0" smtClean="0">
              <a:solidFill>
                <a:srgbClr val="3A3637"/>
              </a:solidFill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Create </a:t>
            </a:r>
            <a:r>
              <a:rPr lang="en-US" sz="2000" dirty="0">
                <a:solidFill>
                  <a:srgbClr val="3A3637"/>
                </a:solidFill>
                <a:latin typeface="Trebuchet MS" panose="020B0603020202020204" pitchFamily="34" charset="0"/>
              </a:rPr>
              <a:t>record for Barber’s owner and engage with ownership of entities in 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the wider sense. </a:t>
            </a:r>
          </a:p>
          <a:p>
            <a:pPr algn="l"/>
            <a:endParaRPr lang="en-US" sz="2000" dirty="0">
              <a:solidFill>
                <a:srgbClr val="3A3637"/>
              </a:solidFill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Eventual </a:t>
            </a:r>
            <a:r>
              <a:rPr lang="en-US" sz="2000" dirty="0">
                <a:solidFill>
                  <a:srgbClr val="3A3637"/>
                </a:solidFill>
                <a:latin typeface="Trebuchet MS" panose="020B0603020202020204" pitchFamily="34" charset="0"/>
              </a:rPr>
              <a:t>incorporation in local access systems, when 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our systems are capable of using the records</a:t>
            </a:r>
            <a:endParaRPr lang="en-US" sz="2000" dirty="0">
              <a:solidFill>
                <a:srgbClr val="3A3637"/>
              </a:solidFill>
              <a:latin typeface="Trebuchet MS" panose="020B0603020202020204" pitchFamily="34" charset="0"/>
            </a:endParaRPr>
          </a:p>
          <a:p>
            <a:r>
              <a:rPr lang="en-US" sz="2000" dirty="0">
                <a:latin typeface="Trebuchet MS" panose="020B0603020202020204" pitchFamily="34" charset="0"/>
              </a:rPr>
              <a:t> 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1"/>
            <a:ext cx="73152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Project Links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676400"/>
            <a:ext cx="6858000" cy="4572000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2000" dirty="0">
                <a:solidFill>
                  <a:srgbClr val="3A3637"/>
                </a:solidFill>
                <a:latin typeface="Trebuchet MS" panose="020B0603020202020204" pitchFamily="34" charset="0"/>
              </a:rPr>
              <a:t>Connecting the Dots: Using EAC-CPF to Reunite Samuel Johnson and His 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Circle</a:t>
            </a:r>
          </a:p>
          <a:p>
            <a:pPr algn="l"/>
            <a:endParaRPr lang="en-US" sz="2000" dirty="0">
              <a:solidFill>
                <a:srgbClr val="3A3637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000" dirty="0">
                <a:solidFill>
                  <a:srgbClr val="3A3637"/>
                </a:solidFill>
                <a:latin typeface="Trebuchet MS" panose="020B0603020202020204" pitchFamily="34" charset="0"/>
                <a:hlinkClick r:id="rId2"/>
              </a:rPr>
              <a:t>http://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  <a:hlinkClick r:id="rId2"/>
              </a:rPr>
              <a:t>bit.ly/1juSoCl</a:t>
            </a:r>
            <a:endParaRPr lang="en-US" sz="2000" dirty="0">
              <a:solidFill>
                <a:srgbClr val="3A3637"/>
              </a:solidFill>
              <a:latin typeface="Trebuchet MS" panose="020B0603020202020204" pitchFamily="34" charset="0"/>
            </a:endParaRPr>
          </a:p>
          <a:p>
            <a:pPr algn="l"/>
            <a:endParaRPr lang="en-US" sz="2000" dirty="0" smtClean="0">
              <a:solidFill>
                <a:srgbClr val="3A3637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Manner </a:t>
            </a:r>
            <a:r>
              <a:rPr lang="en-US" sz="2000" dirty="0">
                <a:solidFill>
                  <a:srgbClr val="3A3637"/>
                </a:solidFill>
                <a:latin typeface="Trebuchet MS" panose="020B0603020202020204" pitchFamily="34" charset="0"/>
              </a:rPr>
              <a:t>of Belonging: Interstitial Description of Dr. Johnson's 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</a:rPr>
              <a:t>Circle</a:t>
            </a:r>
          </a:p>
          <a:p>
            <a:pPr algn="l"/>
            <a:endParaRPr lang="en-US" sz="2000" dirty="0">
              <a:solidFill>
                <a:srgbClr val="3A3637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000" dirty="0">
                <a:solidFill>
                  <a:srgbClr val="3A3637"/>
                </a:solidFill>
                <a:latin typeface="Trebuchet MS" panose="020B0603020202020204" pitchFamily="34" charset="0"/>
                <a:hlinkClick r:id="rId3"/>
              </a:rPr>
              <a:t>http://</a:t>
            </a:r>
            <a:r>
              <a:rPr lang="en-US" sz="2000" dirty="0" smtClean="0">
                <a:solidFill>
                  <a:srgbClr val="3A3637"/>
                </a:solidFill>
                <a:latin typeface="Trebuchet MS" panose="020B0603020202020204" pitchFamily="34" charset="0"/>
                <a:hlinkClick r:id="rId3"/>
              </a:rPr>
              <a:t>projects.iq.harvard.edu/johnson</a:t>
            </a:r>
            <a:endParaRPr lang="en-US" sz="2000" dirty="0" smtClean="0">
              <a:solidFill>
                <a:srgbClr val="3A3637"/>
              </a:solidFill>
              <a:latin typeface="Trebuchet MS" panose="020B0603020202020204" pitchFamily="34" charset="0"/>
            </a:endParaRPr>
          </a:p>
          <a:p>
            <a:pPr algn="l"/>
            <a:endParaRPr lang="en-US" sz="2000" dirty="0">
              <a:solidFill>
                <a:srgbClr val="3A3637"/>
              </a:solidFill>
              <a:latin typeface="Trebuchet MS" panose="020B0603020202020204" pitchFamily="34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0"/>
            <a:ext cx="1143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7162800" cy="1676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or,</a:t>
            </a:r>
            <a:r>
              <a:rPr lang="en-US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100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MOB:ID</a:t>
            </a:r>
            <a:endParaRPr lang="en-US" sz="3600" b="1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590800"/>
            <a:ext cx="68580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controlled vocabulary describing relationships </a:t>
            </a:r>
            <a:r>
              <a:rPr lang="en-US" dirty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 </a:t>
            </a:r>
            <a:r>
              <a:rPr lang="en-US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persons and resources connected with eighteenth-century lexicographer </a:t>
            </a:r>
            <a:r>
              <a:rPr lang="en-US" dirty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Samuel </a:t>
            </a:r>
            <a:r>
              <a:rPr lang="en-US" dirty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Johnson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942" y="0"/>
            <a:ext cx="1178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7162800" cy="381000"/>
          </a:xfrm>
        </p:spPr>
        <p:txBody>
          <a:bodyPr>
            <a:normAutofit fontScale="90000"/>
          </a:bodyPr>
          <a:lstStyle/>
          <a:p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143000"/>
            <a:ext cx="6781800" cy="1447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title draws from definitions in Johnson’s </a:t>
            </a:r>
            <a:r>
              <a:rPr lang="en-US" sz="2400" i="1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Dictionary</a:t>
            </a:r>
            <a: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(1763):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1" y="2248589"/>
            <a:ext cx="64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b="1" dirty="0" smtClean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</a:t>
            </a:r>
            <a:r>
              <a:rPr lang="en-US" sz="2400" dirty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Manner of belonging to any person or thing</a:t>
            </a:r>
            <a: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/>
            <a:endParaRPr lang="en-US" sz="2400" dirty="0" smtClean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r>
              <a:rPr lang="en-US" sz="2400" dirty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Any thing reticulated or decussated, at </a:t>
            </a:r>
            <a: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equal distances</a:t>
            </a:r>
            <a:r>
              <a:rPr lang="en-US" sz="2400" dirty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with interstices between the intersections</a:t>
            </a:r>
            <a: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142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6781800" cy="1142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Continuing earlier work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604" y="2602826"/>
            <a:ext cx="6172200" cy="990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066801"/>
            <a:ext cx="6934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Trebuchet MS" pitchFamily="34" charset="0"/>
              </a:rPr>
              <a:t>MOB:ID builds </a:t>
            </a:r>
            <a:r>
              <a:rPr lang="en-US" sz="2400" dirty="0">
                <a:latin typeface="Trebuchet MS" pitchFamily="34" charset="0"/>
              </a:rPr>
              <a:t>on </a:t>
            </a:r>
            <a:r>
              <a:rPr lang="en-US" sz="2400" dirty="0" smtClean="0">
                <a:latin typeface="Trebuchet MS" pitchFamily="34" charset="0"/>
              </a:rPr>
              <a:t>a previous Houghton-Beinecke joint project</a:t>
            </a:r>
            <a:r>
              <a:rPr lang="en-US" sz="2400" dirty="0">
                <a:latin typeface="Trebuchet MS" pitchFamily="34" charset="0"/>
              </a:rPr>
              <a:t>, “Connecting the Dots: using EAC-CPF to </a:t>
            </a:r>
            <a:r>
              <a:rPr lang="en-US" sz="2400" dirty="0" smtClean="0">
                <a:latin typeface="Trebuchet MS" pitchFamily="34" charset="0"/>
              </a:rPr>
              <a:t>Reconnect </a:t>
            </a:r>
            <a:r>
              <a:rPr lang="en-US" sz="2400" dirty="0">
                <a:latin typeface="Trebuchet MS" pitchFamily="34" charset="0"/>
              </a:rPr>
              <a:t>Samuel Johnson and his Circle</a:t>
            </a:r>
            <a:r>
              <a:rPr lang="en-US" sz="2400" dirty="0" smtClean="0">
                <a:latin typeface="Trebuchet MS" pitchFamily="34" charset="0"/>
              </a:rPr>
              <a:t>”</a:t>
            </a:r>
          </a:p>
          <a:p>
            <a:endParaRPr lang="en-US" sz="24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rebuchet MS" pitchFamily="34" charset="0"/>
              </a:rPr>
              <a:t>Created 78 carefully researched and encoded EAC-CPF </a:t>
            </a:r>
            <a:r>
              <a:rPr lang="en-US" sz="2400" dirty="0" smtClean="0">
                <a:latin typeface="Trebuchet MS" pitchFamily="34" charset="0"/>
              </a:rPr>
              <a:t>records</a:t>
            </a:r>
          </a:p>
          <a:p>
            <a:r>
              <a:rPr lang="en-US" sz="2400" dirty="0" smtClean="0">
                <a:latin typeface="Trebuchet MS" pitchFamily="34" charset="0"/>
              </a:rPr>
              <a:t> </a:t>
            </a:r>
            <a:endParaRPr lang="en-US" sz="24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rebuchet MS" pitchFamily="34" charset="0"/>
              </a:rPr>
              <a:t>Explored possibilities and limits for rich </a:t>
            </a:r>
            <a:r>
              <a:rPr lang="en-US" sz="2400" dirty="0" smtClean="0">
                <a:latin typeface="Trebuchet MS" pitchFamily="34" charset="0"/>
              </a:rPr>
              <a:t>content in EAC-CPF records</a:t>
            </a:r>
          </a:p>
          <a:p>
            <a:endParaRPr lang="en-US" sz="24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rebuchet MS" pitchFamily="34" charset="0"/>
              </a:rPr>
              <a:t>Explored </a:t>
            </a:r>
            <a:r>
              <a:rPr lang="en-US" sz="2400" dirty="0" smtClean="0">
                <a:latin typeface="Trebuchet MS" pitchFamily="34" charset="0"/>
              </a:rPr>
              <a:t>cross-institutional collaboration in the </a:t>
            </a:r>
            <a:r>
              <a:rPr lang="en-US" sz="2400" dirty="0">
                <a:latin typeface="Trebuchet MS" pitchFamily="34" charset="0"/>
              </a:rPr>
              <a:t>creation and maintenance of EAC-CPF </a:t>
            </a:r>
            <a:r>
              <a:rPr lang="en-US" sz="2400" dirty="0" smtClean="0">
                <a:latin typeface="Trebuchet MS" pitchFamily="34" charset="0"/>
              </a:rPr>
              <a:t>records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75"/>
            <a:ext cx="1142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05600" cy="1676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Continuing earlier work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604" y="2602826"/>
            <a:ext cx="6172200" cy="990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solidFill>
                  <a:srgbClr val="3A3637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solidFill>
                <a:srgbClr val="3A3637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6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Trebuchet MS" pitchFamily="34" charset="0"/>
              </a:rPr>
              <a:t> </a:t>
            </a:r>
            <a:endParaRPr lang="en-US" sz="24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rebuchet MS" pitchFamily="34" charset="0"/>
              </a:rPr>
              <a:t>And, identified a need for more meaningfully descriptive links </a:t>
            </a:r>
            <a:br>
              <a:rPr lang="en-US" sz="2400" dirty="0" smtClean="0">
                <a:latin typeface="Trebuchet MS" pitchFamily="34" charset="0"/>
              </a:rPr>
            </a:br>
            <a:endParaRPr lang="en-US" sz="2400" dirty="0" smtClean="0">
              <a:latin typeface="Trebuchet MS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dirty="0" smtClean="0">
                <a:latin typeface="Trebuchet MS" pitchFamily="34" charset="0"/>
              </a:rPr>
              <a:t>among CPF entities </a:t>
            </a:r>
            <a:br>
              <a:rPr lang="en-US" sz="2400" dirty="0" smtClean="0">
                <a:latin typeface="Trebuchet MS" pitchFamily="34" charset="0"/>
              </a:rPr>
            </a:br>
            <a:endParaRPr lang="en-US" sz="2400" dirty="0" smtClean="0">
              <a:latin typeface="Trebuchet MS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dirty="0" smtClean="0">
                <a:latin typeface="Trebuchet MS" pitchFamily="34" charset="0"/>
              </a:rPr>
              <a:t>between entities and resources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317" y="0"/>
            <a:ext cx="1170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1"/>
            <a:ext cx="72390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EAC-CPF Relations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00200"/>
            <a:ext cx="6629400" cy="4572000"/>
          </a:xfrm>
        </p:spPr>
        <p:txBody>
          <a:bodyPr>
            <a:normAutofit/>
          </a:bodyPr>
          <a:lstStyle/>
          <a:p>
            <a:pPr algn="l"/>
            <a:r>
              <a:rPr lang="en-US" sz="22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cpfRelation</a:t>
            </a:r>
            <a:r>
              <a:rPr lang="en-US" sz="22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2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cpfRelationType</a:t>
            </a:r>
            <a:endParaRPr lang="en-US" sz="22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0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encode 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relationship between a corporate body, person, or family and the CPF entity described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/>
            <a:endParaRPr lang="en-US" sz="10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"identity" or "hierarchical" or "hierarchical-parent" or "hierarchical-child" or "temporal" or "temporal-earlier" or "temporal-later" or "family" or "associative"</a:t>
            </a:r>
            <a:r>
              <a:rPr lang="en-US" sz="2400" dirty="0">
                <a:solidFill>
                  <a:srgbClr val="3A3637"/>
                </a:solidFill>
                <a:latin typeface="Trebuchet MS" panose="020B0603020202020204" pitchFamily="34" charset="0"/>
              </a:rPr>
              <a:t> </a:t>
            </a:r>
            <a:endParaRPr lang="en-US" sz="22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2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resourceRelation</a:t>
            </a:r>
            <a:r>
              <a:rPr lang="en-US" sz="22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2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resourceRelationType</a:t>
            </a:r>
            <a:endParaRPr lang="en-US" sz="22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0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 for encoding a relation between a resource and the CPF 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described</a:t>
            </a:r>
          </a:p>
          <a:p>
            <a:pPr algn="l"/>
            <a:endParaRPr lang="en-US" sz="10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sz="1800" dirty="0" err="1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creatorOf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or "</a:t>
            </a:r>
            <a:r>
              <a:rPr lang="en-US" sz="1800" dirty="0" err="1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subjectOf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or "other"</a:t>
            </a:r>
          </a:p>
          <a:p>
            <a:pPr algn="l"/>
            <a:endParaRPr lang="en-US" sz="18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</p:spPr>
      </p:pic>
    </p:spTree>
    <p:extLst>
      <p:ext uri="{BB962C8B-B14F-4D97-AF65-F5344CB8AC3E}">
        <p14:creationId xmlns:p14="http://schemas.microsoft.com/office/powerpoint/2010/main" val="40255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38348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1"/>
            <a:ext cx="7239000" cy="1295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Project staff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295400"/>
            <a:ext cx="6705600" cy="5257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1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Beinecke</a:t>
            </a:r>
            <a:r>
              <a:rPr lang="en-US" sz="1800" b="1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Library</a:t>
            </a:r>
          </a:p>
          <a:p>
            <a:pPr algn="l"/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Custer</a:t>
            </a:r>
          </a:p>
          <a:p>
            <a:pPr algn="l"/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Ellen </a:t>
            </a:r>
            <a:r>
              <a:rPr lang="en-US" sz="18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Doon</a:t>
            </a:r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Mike Rush</a:t>
            </a:r>
          </a:p>
          <a:p>
            <a:pPr algn="l"/>
            <a:endParaRPr lang="en-US" sz="18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b="1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Houghton Library</a:t>
            </a:r>
          </a:p>
          <a:p>
            <a:pPr algn="l"/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 </a:t>
            </a:r>
            <a:r>
              <a:rPr lang="en-US" sz="18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Pyzynski</a:t>
            </a:r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Suzanne Sutherland</a:t>
            </a:r>
          </a:p>
          <a:p>
            <a:pPr algn="l"/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Melanie Wisner</a:t>
            </a:r>
          </a:p>
          <a:p>
            <a:pPr algn="l"/>
            <a:endParaRPr lang="en-US" sz="18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b="1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Assistant</a:t>
            </a:r>
          </a:p>
          <a:p>
            <a:pPr algn="l"/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Patricia Patterson</a:t>
            </a:r>
          </a:p>
          <a:p>
            <a:pPr algn="l"/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b="1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Advisors</a:t>
            </a:r>
          </a:p>
          <a:p>
            <a:pPr algn="l"/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Aaron Rubinstein, 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Univ. of Massachusetts, </a:t>
            </a:r>
            <a:r>
              <a:rPr lang="en-US" sz="1800" dirty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Amherst</a:t>
            </a:r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Kathy </a:t>
            </a:r>
            <a:r>
              <a:rPr lang="en-US" sz="1800" dirty="0" err="1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Wisser</a:t>
            </a:r>
            <a:r>
              <a:rPr lang="en-US" sz="1800" dirty="0" smtClean="0">
                <a:solidFill>
                  <a:srgbClr val="3A363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Simmons College</a:t>
            </a:r>
          </a:p>
          <a:p>
            <a:pPr algn="l"/>
            <a:endParaRPr lang="en-US" sz="1800" dirty="0" smtClean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0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dirty="0">
              <a:solidFill>
                <a:srgbClr val="3A3637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"/>
            <a:ext cx="1143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422</Words>
  <Application>Microsoft Office PowerPoint</Application>
  <PresentationFormat>On-screen Show (4:3)</PresentationFormat>
  <Paragraphs>189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Manner of Belonging: </vt:lpstr>
      <vt:lpstr>or,   MOB:ID</vt:lpstr>
      <vt:lpstr>PowerPoint Presentation</vt:lpstr>
      <vt:lpstr>Continuing earlier work</vt:lpstr>
      <vt:lpstr>Continuing earlier work</vt:lpstr>
      <vt:lpstr>EAC-CPF Relations</vt:lpstr>
      <vt:lpstr>PowerPoint Presentation</vt:lpstr>
      <vt:lpstr>PowerPoint Presentation</vt:lpstr>
      <vt:lpstr>Project staff</vt:lpstr>
      <vt:lpstr>Timeline and Milestones</vt:lpstr>
      <vt:lpstr>Challenges and Solutions</vt:lpstr>
      <vt:lpstr>Challenges and Solutions</vt:lpstr>
      <vt:lpstr>Challenges and Solutions</vt:lpstr>
      <vt:lpstr>Challenges and Solutions</vt:lpstr>
      <vt:lpstr>Challenges and Solutions</vt:lpstr>
      <vt:lpstr>Challenges and Solutions</vt:lpstr>
      <vt:lpstr>Challenges and Solutions</vt:lpstr>
      <vt:lpstr>Next Steps</vt:lpstr>
      <vt:lpstr>Project Links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FASDSM</dc:creator>
  <cp:lastModifiedBy>WWDCS</cp:lastModifiedBy>
  <cp:revision>106</cp:revision>
  <cp:lastPrinted>2014-08-08T20:50:59Z</cp:lastPrinted>
  <dcterms:created xsi:type="dcterms:W3CDTF">2014-07-30T14:40:54Z</dcterms:created>
  <dcterms:modified xsi:type="dcterms:W3CDTF">2014-08-12T01:29:34Z</dcterms:modified>
</cp:coreProperties>
</file>